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Override PartName="/docProps/app.xml" ContentType="application/vnd.openxmlformats-officedocument.extended-properties+xml"/>
  <Override PartName="/docProps/core.xml" ContentType="application/vnd.openxmlformats-package.core-properties+xml"/>
  <Override PartName="/ppt/ink/ink1.xml" ContentType="application/inkml+xml"/>
  <Override PartName="/ppt/ink/ink2.xml" ContentType="application/inkml+xml"/>
  <Override PartName="/ppt/ink/ink3.xml" ContentType="application/inkml+xml"/>
  <Override PartName="/ppt/ink/ink4.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3.1-->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76" r:id="rId2"/>
    <p:sldMasterId id="2147483991" r:id="rId3"/>
    <p:sldMasterId id="2147484004" r:id="rId4"/>
  </p:sldMasterIdLst>
  <p:notesMasterIdLst>
    <p:notesMasterId r:id="rId5"/>
  </p:notesMasterIdLst>
  <p:sldIdLst>
    <p:sldId id="259" r:id="rId6"/>
    <p:sldId id="262" r:id="rId7"/>
    <p:sldId id="265" r:id="rId8"/>
    <p:sldId id="268" r:id="rId9"/>
    <p:sldId id="271" r:id="rId10"/>
    <p:sldId id="274" r:id="rId11"/>
    <p:sldId id="277" r:id="rId12"/>
    <p:sldId id="280" r:id="rId13"/>
    <p:sldId id="283" r:id="rId14"/>
    <p:sldId id="286" r:id="rId15"/>
    <p:sldId id="289" r:id="rId16"/>
    <p:sldId id="292" r:id="rId17"/>
    <p:sldId id="295" r:id="rId18"/>
    <p:sldId id="298" r:id="rId19"/>
    <p:sldId id="301" r:id="rId20"/>
    <p:sldId id="304" r:id="rId21"/>
    <p:sldId id="307" r:id="rId22"/>
    <p:sldId id="310" r:id="rId23"/>
    <p:sldId id="313" r:id="rId24"/>
    <p:sldId id="316" r:id="rId25"/>
    <p:sldId id="319" r:id="rId26"/>
    <p:sldId id="322" r:id="rId27"/>
    <p:sldId id="325" r:id="rId28"/>
    <p:sldId id="328" r:id="rId29"/>
    <p:sldId id="331" r:id="rId30"/>
    <p:sldId id="334" r:id="rId31"/>
    <p:sldId id="337" r:id="rId32"/>
    <p:sldId id="340" r:id="rId33"/>
    <p:sldId id="343" r:id="rId34"/>
    <p:sldId id="346" r:id="rId35"/>
    <p:sldId id="349" r:id="rId36"/>
    <p:sldId id="352" r:id="rId37"/>
    <p:sldId id="355" r:id="rId38"/>
    <p:sldId id="358" r:id="rId39"/>
    <p:sldId id="361" r:id="rId40"/>
    <p:sldId id="364" r:id="rId41"/>
    <p:sldId id="367" r:id="rId42"/>
    <p:sldId id="370" r:id="rId43"/>
    <p:sldId id="373" r:id="rId44"/>
    <p:sldId id="376" r:id="rId45"/>
    <p:sldId id="379" r:id="rId46"/>
    <p:sldId id="382" r:id="rId47"/>
    <p:sldId id="385" r:id="rId48"/>
    <p:sldId id="388" r:id="rId49"/>
    <p:sldId id="391" r:id="rId50"/>
    <p:sldId id="394" r:id="rId51"/>
    <p:sldId id="397" r:id="rId52"/>
    <p:sldId id="400" r:id="rId53"/>
    <p:sldId id="403" r:id="rId54"/>
    <p:sldId id="406" r:id="rId55"/>
    <p:sldId id="409" r:id="rId56"/>
    <p:sldId id="412" r:id="rId57"/>
    <p:sldId id="415" r:id="rId58"/>
    <p:sldId id="418" r:id="rId59"/>
    <p:sldId id="421" r:id="rId60"/>
    <p:sldId id="424" r:id="rId61"/>
    <p:sldId id="427" r:id="rId62"/>
    <p:sldId id="430" r:id="rId63"/>
    <p:sldId id="433" r:id="rId64"/>
    <p:sldId id="436" r:id="rId65"/>
    <p:sldId id="439" r:id="rId66"/>
    <p:sldId id="442" r:id="rId67"/>
    <p:sldId id="445" r:id="rId68"/>
    <p:sldId id="448" r:id="rId69"/>
    <p:sldId id="451" r:id="rId70"/>
    <p:sldId id="454" r:id="rId71"/>
    <p:sldId id="457" r:id="rId72"/>
    <p:sldId id="460" r:id="rId73"/>
    <p:sldId id="463" r:id="rId74"/>
    <p:sldId id="466" r:id="rId75"/>
    <p:sldId id="469" r:id="rId76"/>
    <p:sldId id="472" r:id="rId77"/>
    <p:sldId id="475" r:id="rId78"/>
    <p:sldId id="478" r:id="rId79"/>
    <p:sldId id="481" r:id="rId80"/>
    <p:sldId id="484" r:id="rId81"/>
    <p:sldId id="487" r:id="rId82"/>
    <p:sldId id="490" r:id="rId83"/>
    <p:sldId id="493" r:id="rId84"/>
    <p:sldId id="496" r:id="rId85"/>
    <p:sldId id="499" r:id="rId86"/>
    <p:sldId id="502" r:id="rId87"/>
    <p:sldId id="505" r:id="rId88"/>
    <p:sldId id="508" r:id="rId89"/>
    <p:sldId id="511" r:id="rId90"/>
    <p:sldId id="514" r:id="rId91"/>
    <p:sldId id="517" r:id="rId92"/>
    <p:sldId id="520" r:id="rId93"/>
    <p:sldId id="523" r:id="rId94"/>
    <p:sldId id="526" r:id="rId95"/>
    <p:sldId id="529" r:id="rId96"/>
    <p:sldId id="532" r:id="rId97"/>
    <p:sldId id="535" r:id="rId98"/>
    <p:sldId id="538" r:id="rId99"/>
    <p:sldId id="541" r:id="rId100"/>
    <p:sldId id="544" r:id="rId101"/>
    <p:sldId id="547" r:id="rId102"/>
    <p:sldId id="550" r:id="rId103"/>
    <p:sldId id="553" r:id="rId104"/>
    <p:sldId id="556" r:id="rId105"/>
    <p:sldId id="559" r:id="rId106"/>
    <p:sldId id="562" r:id="rId107"/>
    <p:sldId id="565" r:id="rId108"/>
    <p:sldId id="568" r:id="rId109"/>
    <p:sldId id="571" r:id="rId110"/>
    <p:sldId id="574" r:id="rId111"/>
    <p:sldId id="577" r:id="rId112"/>
  </p:sldIdLst>
  <p:sldSz cx="12192000" cy="6858000"/>
  <p:notesSz cx="6858000" cy="9144000"/>
  <p:custDataLst>
    <p:tags r:id="rId1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5.xml" /><Relationship Id="rId100" Type="http://schemas.openxmlformats.org/officeDocument/2006/relationships/slide" Target="slides/slide95.xml" /><Relationship Id="rId101" Type="http://schemas.openxmlformats.org/officeDocument/2006/relationships/slide" Target="slides/slide96.xml" /><Relationship Id="rId102" Type="http://schemas.openxmlformats.org/officeDocument/2006/relationships/slide" Target="slides/slide97.xml" /><Relationship Id="rId103" Type="http://schemas.openxmlformats.org/officeDocument/2006/relationships/slide" Target="slides/slide98.xml" /><Relationship Id="rId104" Type="http://schemas.openxmlformats.org/officeDocument/2006/relationships/slide" Target="slides/slide99.xml" /><Relationship Id="rId105" Type="http://schemas.openxmlformats.org/officeDocument/2006/relationships/slide" Target="slides/slide100.xml" /><Relationship Id="rId106" Type="http://schemas.openxmlformats.org/officeDocument/2006/relationships/slide" Target="slides/slide101.xml" /><Relationship Id="rId107" Type="http://schemas.openxmlformats.org/officeDocument/2006/relationships/slide" Target="slides/slide102.xml" /><Relationship Id="rId108" Type="http://schemas.openxmlformats.org/officeDocument/2006/relationships/slide" Target="slides/slide103.xml" /><Relationship Id="rId109" Type="http://schemas.openxmlformats.org/officeDocument/2006/relationships/slide" Target="slides/slide104.xml" /><Relationship Id="rId11" Type="http://schemas.openxmlformats.org/officeDocument/2006/relationships/slide" Target="slides/slide6.xml" /><Relationship Id="rId110" Type="http://schemas.openxmlformats.org/officeDocument/2006/relationships/slide" Target="slides/slide105.xml" /><Relationship Id="rId111" Type="http://schemas.openxmlformats.org/officeDocument/2006/relationships/slide" Target="slides/slide106.xml" /><Relationship Id="rId112" Type="http://schemas.openxmlformats.org/officeDocument/2006/relationships/slide" Target="slides/slide107.xml" /><Relationship Id="rId113" Type="http://schemas.openxmlformats.org/officeDocument/2006/relationships/tags" Target="tags/tag1.xml" /><Relationship Id="rId114" Type="http://schemas.openxmlformats.org/officeDocument/2006/relationships/presProps" Target="presProps.xml" /><Relationship Id="rId115" Type="http://schemas.openxmlformats.org/officeDocument/2006/relationships/viewProps" Target="viewProps.xml" /><Relationship Id="rId116" Type="http://schemas.openxmlformats.org/officeDocument/2006/relationships/theme" Target="theme/theme1.xml" /><Relationship Id="rId117" Type="http://schemas.openxmlformats.org/officeDocument/2006/relationships/tableStyles" Target="tableStyles.xml" /><Relationship Id="rId12" Type="http://schemas.openxmlformats.org/officeDocument/2006/relationships/slide" Target="slides/slide7.xml" /><Relationship Id="rId13" Type="http://schemas.openxmlformats.org/officeDocument/2006/relationships/slide" Target="slides/slide8.xml" /><Relationship Id="rId14" Type="http://schemas.openxmlformats.org/officeDocument/2006/relationships/slide" Target="slides/slide9.xml" /><Relationship Id="rId15" Type="http://schemas.openxmlformats.org/officeDocument/2006/relationships/slide" Target="slides/slide10.xml" /><Relationship Id="rId16" Type="http://schemas.openxmlformats.org/officeDocument/2006/relationships/slide" Target="slides/slide11.xml" /><Relationship Id="rId17" Type="http://schemas.openxmlformats.org/officeDocument/2006/relationships/slide" Target="slides/slide12.xml" /><Relationship Id="rId18" Type="http://schemas.openxmlformats.org/officeDocument/2006/relationships/slide" Target="slides/slide13.xml" /><Relationship Id="rId19" Type="http://schemas.openxmlformats.org/officeDocument/2006/relationships/slide" Target="slides/slide14.xml" /><Relationship Id="rId2" Type="http://schemas.openxmlformats.org/officeDocument/2006/relationships/slideMaster" Target="slideMasters/slideMaster2.xml" /><Relationship Id="rId20" Type="http://schemas.openxmlformats.org/officeDocument/2006/relationships/slide" Target="slides/slide15.xml" /><Relationship Id="rId21" Type="http://schemas.openxmlformats.org/officeDocument/2006/relationships/slide" Target="slides/slide16.xml" /><Relationship Id="rId22" Type="http://schemas.openxmlformats.org/officeDocument/2006/relationships/slide" Target="slides/slide17.xml" /><Relationship Id="rId23" Type="http://schemas.openxmlformats.org/officeDocument/2006/relationships/slide" Target="slides/slide18.xml" /><Relationship Id="rId24" Type="http://schemas.openxmlformats.org/officeDocument/2006/relationships/slide" Target="slides/slide19.xml" /><Relationship Id="rId25" Type="http://schemas.openxmlformats.org/officeDocument/2006/relationships/slide" Target="slides/slide20.xml" /><Relationship Id="rId26" Type="http://schemas.openxmlformats.org/officeDocument/2006/relationships/slide" Target="slides/slide21.xml" /><Relationship Id="rId27" Type="http://schemas.openxmlformats.org/officeDocument/2006/relationships/slide" Target="slides/slide22.xml" /><Relationship Id="rId28" Type="http://schemas.openxmlformats.org/officeDocument/2006/relationships/slide" Target="slides/slide23.xml" /><Relationship Id="rId29" Type="http://schemas.openxmlformats.org/officeDocument/2006/relationships/slide" Target="slides/slide24.xml" /><Relationship Id="rId3" Type="http://schemas.openxmlformats.org/officeDocument/2006/relationships/slideMaster" Target="slideMasters/slideMaster3.xml" /><Relationship Id="rId30" Type="http://schemas.openxmlformats.org/officeDocument/2006/relationships/slide" Target="slides/slide25.xml" /><Relationship Id="rId31" Type="http://schemas.openxmlformats.org/officeDocument/2006/relationships/slide" Target="slides/slide26.xml" /><Relationship Id="rId32" Type="http://schemas.openxmlformats.org/officeDocument/2006/relationships/slide" Target="slides/slide27.xml" /><Relationship Id="rId33" Type="http://schemas.openxmlformats.org/officeDocument/2006/relationships/slide" Target="slides/slide28.xml" /><Relationship Id="rId34" Type="http://schemas.openxmlformats.org/officeDocument/2006/relationships/slide" Target="slides/slide29.xml" /><Relationship Id="rId35" Type="http://schemas.openxmlformats.org/officeDocument/2006/relationships/slide" Target="slides/slide30.xml" /><Relationship Id="rId36" Type="http://schemas.openxmlformats.org/officeDocument/2006/relationships/slide" Target="slides/slide31.xml" /><Relationship Id="rId37" Type="http://schemas.openxmlformats.org/officeDocument/2006/relationships/slide" Target="slides/slide32.xml" /><Relationship Id="rId38" Type="http://schemas.openxmlformats.org/officeDocument/2006/relationships/slide" Target="slides/slide33.xml" /><Relationship Id="rId39" Type="http://schemas.openxmlformats.org/officeDocument/2006/relationships/slide" Target="slides/slide34.xml" /><Relationship Id="rId4" Type="http://schemas.openxmlformats.org/officeDocument/2006/relationships/slideMaster" Target="slideMasters/slideMaster4.xml" /><Relationship Id="rId40" Type="http://schemas.openxmlformats.org/officeDocument/2006/relationships/slide" Target="slides/slide35.xml" /><Relationship Id="rId41" Type="http://schemas.openxmlformats.org/officeDocument/2006/relationships/slide" Target="slides/slide36.xml" /><Relationship Id="rId42" Type="http://schemas.openxmlformats.org/officeDocument/2006/relationships/slide" Target="slides/slide37.xml" /><Relationship Id="rId43" Type="http://schemas.openxmlformats.org/officeDocument/2006/relationships/slide" Target="slides/slide38.xml" /><Relationship Id="rId44" Type="http://schemas.openxmlformats.org/officeDocument/2006/relationships/slide" Target="slides/slide39.xml" /><Relationship Id="rId45" Type="http://schemas.openxmlformats.org/officeDocument/2006/relationships/slide" Target="slides/slide40.xml" /><Relationship Id="rId46" Type="http://schemas.openxmlformats.org/officeDocument/2006/relationships/slide" Target="slides/slide41.xml" /><Relationship Id="rId47" Type="http://schemas.openxmlformats.org/officeDocument/2006/relationships/slide" Target="slides/slide42.xml" /><Relationship Id="rId48" Type="http://schemas.openxmlformats.org/officeDocument/2006/relationships/slide" Target="slides/slide43.xml" /><Relationship Id="rId49" Type="http://schemas.openxmlformats.org/officeDocument/2006/relationships/slide" Target="slides/slide44.xml" /><Relationship Id="rId5" Type="http://schemas.openxmlformats.org/officeDocument/2006/relationships/notesMaster" Target="notesMasters/notesMaster1.xml" /><Relationship Id="rId50" Type="http://schemas.openxmlformats.org/officeDocument/2006/relationships/slide" Target="slides/slide45.xml" /><Relationship Id="rId51" Type="http://schemas.openxmlformats.org/officeDocument/2006/relationships/slide" Target="slides/slide46.xml" /><Relationship Id="rId52" Type="http://schemas.openxmlformats.org/officeDocument/2006/relationships/slide" Target="slides/slide47.xml" /><Relationship Id="rId53" Type="http://schemas.openxmlformats.org/officeDocument/2006/relationships/slide" Target="slides/slide48.xml" /><Relationship Id="rId54" Type="http://schemas.openxmlformats.org/officeDocument/2006/relationships/slide" Target="slides/slide49.xml" /><Relationship Id="rId55" Type="http://schemas.openxmlformats.org/officeDocument/2006/relationships/slide" Target="slides/slide50.xml" /><Relationship Id="rId56" Type="http://schemas.openxmlformats.org/officeDocument/2006/relationships/slide" Target="slides/slide51.xml" /><Relationship Id="rId57" Type="http://schemas.openxmlformats.org/officeDocument/2006/relationships/slide" Target="slides/slide52.xml" /><Relationship Id="rId58" Type="http://schemas.openxmlformats.org/officeDocument/2006/relationships/slide" Target="slides/slide53.xml" /><Relationship Id="rId59" Type="http://schemas.openxmlformats.org/officeDocument/2006/relationships/slide" Target="slides/slide54.xml" /><Relationship Id="rId6" Type="http://schemas.openxmlformats.org/officeDocument/2006/relationships/slide" Target="slides/slide1.xml" /><Relationship Id="rId60" Type="http://schemas.openxmlformats.org/officeDocument/2006/relationships/slide" Target="slides/slide55.xml" /><Relationship Id="rId61" Type="http://schemas.openxmlformats.org/officeDocument/2006/relationships/slide" Target="slides/slide56.xml" /><Relationship Id="rId62" Type="http://schemas.openxmlformats.org/officeDocument/2006/relationships/slide" Target="slides/slide57.xml" /><Relationship Id="rId63" Type="http://schemas.openxmlformats.org/officeDocument/2006/relationships/slide" Target="slides/slide58.xml" /><Relationship Id="rId64" Type="http://schemas.openxmlformats.org/officeDocument/2006/relationships/slide" Target="slides/slide59.xml" /><Relationship Id="rId65" Type="http://schemas.openxmlformats.org/officeDocument/2006/relationships/slide" Target="slides/slide60.xml" /><Relationship Id="rId66" Type="http://schemas.openxmlformats.org/officeDocument/2006/relationships/slide" Target="slides/slide61.xml" /><Relationship Id="rId67" Type="http://schemas.openxmlformats.org/officeDocument/2006/relationships/slide" Target="slides/slide62.xml" /><Relationship Id="rId68" Type="http://schemas.openxmlformats.org/officeDocument/2006/relationships/slide" Target="slides/slide63.xml" /><Relationship Id="rId69" Type="http://schemas.openxmlformats.org/officeDocument/2006/relationships/slide" Target="slides/slide64.xml" /><Relationship Id="rId7" Type="http://schemas.openxmlformats.org/officeDocument/2006/relationships/slide" Target="slides/slide2.xml" /><Relationship Id="rId70" Type="http://schemas.openxmlformats.org/officeDocument/2006/relationships/slide" Target="slides/slide65.xml" /><Relationship Id="rId71" Type="http://schemas.openxmlformats.org/officeDocument/2006/relationships/slide" Target="slides/slide66.xml" /><Relationship Id="rId72" Type="http://schemas.openxmlformats.org/officeDocument/2006/relationships/slide" Target="slides/slide67.xml" /><Relationship Id="rId73" Type="http://schemas.openxmlformats.org/officeDocument/2006/relationships/slide" Target="slides/slide68.xml" /><Relationship Id="rId74" Type="http://schemas.openxmlformats.org/officeDocument/2006/relationships/slide" Target="slides/slide69.xml" /><Relationship Id="rId75" Type="http://schemas.openxmlformats.org/officeDocument/2006/relationships/slide" Target="slides/slide70.xml" /><Relationship Id="rId76" Type="http://schemas.openxmlformats.org/officeDocument/2006/relationships/slide" Target="slides/slide71.xml" /><Relationship Id="rId77" Type="http://schemas.openxmlformats.org/officeDocument/2006/relationships/slide" Target="slides/slide72.xml" /><Relationship Id="rId78" Type="http://schemas.openxmlformats.org/officeDocument/2006/relationships/slide" Target="slides/slide73.xml" /><Relationship Id="rId79" Type="http://schemas.openxmlformats.org/officeDocument/2006/relationships/slide" Target="slides/slide74.xml" /><Relationship Id="rId8" Type="http://schemas.openxmlformats.org/officeDocument/2006/relationships/slide" Target="slides/slide3.xml" /><Relationship Id="rId80" Type="http://schemas.openxmlformats.org/officeDocument/2006/relationships/slide" Target="slides/slide75.xml" /><Relationship Id="rId81" Type="http://schemas.openxmlformats.org/officeDocument/2006/relationships/slide" Target="slides/slide76.xml" /><Relationship Id="rId82" Type="http://schemas.openxmlformats.org/officeDocument/2006/relationships/slide" Target="slides/slide77.xml" /><Relationship Id="rId83" Type="http://schemas.openxmlformats.org/officeDocument/2006/relationships/slide" Target="slides/slide78.xml" /><Relationship Id="rId84" Type="http://schemas.openxmlformats.org/officeDocument/2006/relationships/slide" Target="slides/slide79.xml" /><Relationship Id="rId85" Type="http://schemas.openxmlformats.org/officeDocument/2006/relationships/slide" Target="slides/slide80.xml" /><Relationship Id="rId86" Type="http://schemas.openxmlformats.org/officeDocument/2006/relationships/slide" Target="slides/slide81.xml" /><Relationship Id="rId87" Type="http://schemas.openxmlformats.org/officeDocument/2006/relationships/slide" Target="slides/slide82.xml" /><Relationship Id="rId88" Type="http://schemas.openxmlformats.org/officeDocument/2006/relationships/slide" Target="slides/slide83.xml" /><Relationship Id="rId89" Type="http://schemas.openxmlformats.org/officeDocument/2006/relationships/slide" Target="slides/slide84.xml" /><Relationship Id="rId9" Type="http://schemas.openxmlformats.org/officeDocument/2006/relationships/slide" Target="slides/slide4.xml" /><Relationship Id="rId90" Type="http://schemas.openxmlformats.org/officeDocument/2006/relationships/slide" Target="slides/slide85.xml" /><Relationship Id="rId91" Type="http://schemas.openxmlformats.org/officeDocument/2006/relationships/slide" Target="slides/slide86.xml" /><Relationship Id="rId92" Type="http://schemas.openxmlformats.org/officeDocument/2006/relationships/slide" Target="slides/slide87.xml" /><Relationship Id="rId93" Type="http://schemas.openxmlformats.org/officeDocument/2006/relationships/slide" Target="slides/slide88.xml" /><Relationship Id="rId94" Type="http://schemas.openxmlformats.org/officeDocument/2006/relationships/slide" Target="slides/slide89.xml" /><Relationship Id="rId95" Type="http://schemas.openxmlformats.org/officeDocument/2006/relationships/slide" Target="slides/slide90.xml" /><Relationship Id="rId96" Type="http://schemas.openxmlformats.org/officeDocument/2006/relationships/slide" Target="slides/slide91.xml" /><Relationship Id="rId97" Type="http://schemas.openxmlformats.org/officeDocument/2006/relationships/slide" Target="slides/slide92.xml" /><Relationship Id="rId98" Type="http://schemas.openxmlformats.org/officeDocument/2006/relationships/slide" Target="slides/slide93.xml" /><Relationship Id="rId99" Type="http://schemas.openxmlformats.org/officeDocument/2006/relationships/slide" Target="slides/slide94.xml" /></Relationships>
</file>

<file path=ppt/drawings/_rels/vmlDrawing1.vml.rels>&#65279;<?xml version="1.0" encoding="utf-8" standalone="yes"?><Relationships xmlns="http://schemas.openxmlformats.org/package/2006/relationships"><Relationship Id="rId1" Type="http://schemas.openxmlformats.org/officeDocument/2006/relationships/image" Target="../media/image20.wmf" /></Relationships>
</file>

<file path=ppt/drawings/_rels/vmlDrawing10.vml.rels>&#65279;<?xml version="1.0" encoding="utf-8" standalone="yes"?><Relationships xmlns="http://schemas.openxmlformats.org/package/2006/relationships"><Relationship Id="rId1" Type="http://schemas.openxmlformats.org/officeDocument/2006/relationships/image" Target="../media/image71.wmf" /></Relationships>
</file>

<file path=ppt/drawings/_rels/vmlDrawing11.vml.rels>&#65279;<?xml version="1.0" encoding="utf-8" standalone="yes"?><Relationships xmlns="http://schemas.openxmlformats.org/package/2006/relationships"><Relationship Id="rId1" Type="http://schemas.openxmlformats.org/officeDocument/2006/relationships/image" Target="../media/image72.wmf" /><Relationship Id="rId2" Type="http://schemas.openxmlformats.org/officeDocument/2006/relationships/image" Target="../media/image68.wmf" /></Relationships>
</file>

<file path=ppt/drawings/_rels/vmlDrawing12.vml.rels>&#65279;<?xml version="1.0" encoding="utf-8" standalone="yes"?><Relationships xmlns="http://schemas.openxmlformats.org/package/2006/relationships"><Relationship Id="rId1" Type="http://schemas.openxmlformats.org/officeDocument/2006/relationships/image" Target="../media/image73.wmf" /></Relationships>
</file>

<file path=ppt/drawings/_rels/vmlDrawing2.vml.rels>&#65279;<?xml version="1.0" encoding="utf-8" standalone="yes"?><Relationships xmlns="http://schemas.openxmlformats.org/package/2006/relationships"><Relationship Id="rId1" Type="http://schemas.openxmlformats.org/officeDocument/2006/relationships/image" Target="../media/image20.wmf" /></Relationships>
</file>

<file path=ppt/drawings/_rels/vmlDrawing3.vml.rels>&#65279;<?xml version="1.0" encoding="utf-8" standalone="yes"?><Relationships xmlns="http://schemas.openxmlformats.org/package/2006/relationships"><Relationship Id="rId1" Type="http://schemas.openxmlformats.org/officeDocument/2006/relationships/image" Target="../media/image20.wmf" /></Relationships>
</file>

<file path=ppt/drawings/_rels/vmlDrawing4.vml.rels>&#65279;<?xml version="1.0" encoding="utf-8" standalone="yes"?><Relationships xmlns="http://schemas.openxmlformats.org/package/2006/relationships"><Relationship Id="rId1" Type="http://schemas.openxmlformats.org/officeDocument/2006/relationships/image" Target="../media/image20.wmf" /></Relationships>
</file>

<file path=ppt/drawings/_rels/vmlDrawing5.vml.rels>&#65279;<?xml version="1.0" encoding="utf-8" standalone="yes"?><Relationships xmlns="http://schemas.openxmlformats.org/package/2006/relationships"><Relationship Id="rId1" Type="http://schemas.openxmlformats.org/officeDocument/2006/relationships/image" Target="../media/image22.png" /></Relationships>
</file>

<file path=ppt/drawings/_rels/vmlDrawing6.vml.rels>&#65279;<?xml version="1.0" encoding="utf-8" standalone="yes"?><Relationships xmlns="http://schemas.openxmlformats.org/package/2006/relationships"><Relationship Id="rId1" Type="http://schemas.openxmlformats.org/officeDocument/2006/relationships/image" Target="../media/image22.png" /></Relationships>
</file>

<file path=ppt/drawings/_rels/vmlDrawing7.vml.rels>&#65279;<?xml version="1.0" encoding="utf-8" standalone="yes"?><Relationships xmlns="http://schemas.openxmlformats.org/package/2006/relationships"><Relationship Id="rId1" Type="http://schemas.openxmlformats.org/officeDocument/2006/relationships/image" Target="../media/image51.wmf" /><Relationship Id="rId10" Type="http://schemas.openxmlformats.org/officeDocument/2006/relationships/image" Target="../media/image60.wmf" /><Relationship Id="rId11" Type="http://schemas.openxmlformats.org/officeDocument/2006/relationships/image" Target="../media/image61.wmf" /><Relationship Id="rId12" Type="http://schemas.openxmlformats.org/officeDocument/2006/relationships/image" Target="../media/image62.wmf" /><Relationship Id="rId13" Type="http://schemas.openxmlformats.org/officeDocument/2006/relationships/image" Target="../media/image63.wmf" /><Relationship Id="rId14" Type="http://schemas.openxmlformats.org/officeDocument/2006/relationships/image" Target="../media/image64.wmf" /><Relationship Id="rId2" Type="http://schemas.openxmlformats.org/officeDocument/2006/relationships/image" Target="../media/image52.wmf" /><Relationship Id="rId3" Type="http://schemas.openxmlformats.org/officeDocument/2006/relationships/image" Target="../media/image53.wmf" /><Relationship Id="rId4" Type="http://schemas.openxmlformats.org/officeDocument/2006/relationships/image" Target="../media/image54.wmf" /><Relationship Id="rId5" Type="http://schemas.openxmlformats.org/officeDocument/2006/relationships/image" Target="../media/image55.wmf" /><Relationship Id="rId6" Type="http://schemas.openxmlformats.org/officeDocument/2006/relationships/image" Target="../media/image56.wmf" /><Relationship Id="rId7" Type="http://schemas.openxmlformats.org/officeDocument/2006/relationships/image" Target="../media/image57.wmf" /><Relationship Id="rId8" Type="http://schemas.openxmlformats.org/officeDocument/2006/relationships/image" Target="../media/image58.wmf" /><Relationship Id="rId9" Type="http://schemas.openxmlformats.org/officeDocument/2006/relationships/image" Target="../media/image59.wmf" /></Relationships>
</file>

<file path=ppt/drawings/_rels/vmlDrawing8.vml.rels>&#65279;<?xml version="1.0" encoding="utf-8" standalone="yes"?><Relationships xmlns="http://schemas.openxmlformats.org/package/2006/relationships"><Relationship Id="rId1" Type="http://schemas.openxmlformats.org/officeDocument/2006/relationships/image" Target="../media/image66.wmf" /><Relationship Id="rId2" Type="http://schemas.openxmlformats.org/officeDocument/2006/relationships/image" Target="../media/image67.wmf" /></Relationships>
</file>

<file path=ppt/drawings/_rels/vmlDrawing9.vml.rels>&#65279;<?xml version="1.0" encoding="utf-8" standalone="yes"?><Relationships xmlns="http://schemas.openxmlformats.org/package/2006/relationships"><Relationship Id="rId1" Type="http://schemas.openxmlformats.org/officeDocument/2006/relationships/image" Target="../media/image68.wmf" /><Relationship Id="rId2" Type="http://schemas.openxmlformats.org/officeDocument/2006/relationships/image" Target="../media/image69.wmf" /><Relationship Id="rId3" Type="http://schemas.openxmlformats.org/officeDocument/2006/relationships/image" Target="../media/image70.wmf" /></Relationships>
</file>

<file path=ppt/ink/ink1.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4095" units="deg"/>
          <inkml:channel name="T" type="integer" min="0" max="2.14748E+0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1-29T03:45:49.7220000"/>
    </inkml:context>
    <inkml:brush xml:id="br0">
      <inkml:brushProperty name="width" value="0.05292" units="cm"/>
      <inkml:brushProperty name="height" value="0.05292" units="cm"/>
      <inkml:brushProperty name="color" value="#FF0000"/>
    </inkml:brush>
  </inkml:definitions>
  <inkml:trace contextRef="#ctx0" brushRef="#br0">11157 13535 309 0,'0'0'81'0,"0"0"-55"16,0 0-26-16,0 0 7 15,0 0-7-15,0 0 10 16,18-44-10-16,-9 29 3 15,9-8-3-15,-3 3-35 16,-2 6-239-16</inkml:trace>
  <inkml:trace contextRef="#ctx0" brushRef="#br0" timeOffset="17666.07">9452 2819 61 0,'0'0'1'0,"0"0"149"16,0 0 10-16,0 0-66 16,0 0-69-16,0 0-18 15,-12-12 7-15,6 7 4 16,2-1-4-16,-1-1-14 16,2 0 0-16,1 2 3 15,2-1 34-15,0 2-24 16,0-1 6-16,0-1 19 15,0-1-28-15,0 2-4 16,-1 0-6-16,-1 0-6 0,-1 4-10 16,0 1-14-16,2 0-47 15,1-1-24-15,0 1-32 16,0-2-45-16</inkml:trace>
  <inkml:trace contextRef="#ctx0" brushRef="#br0" timeOffset="19753.55">9398 2702 93 0,'0'0'111'0,"0"0"-8"15,0 0-75-15,0 0 14 16,0 0 44-16,0 0-11 16,0 0 41-16,3 0-24 15,-3 0-34-15,0 0 26 16,0 0-61-16,0 0-15 16,0 0 1-16,0 0 13 15,0 0-22-15,0 0 0 16,0 0 1-16,0 0-7 15,0 0 6-15,0 0 0 16,0 0 25-16,0 0-16 0,0 0 24 16,0 0-3-16,0 0-30 15,0 0 35-15,0 0-35 16,0 0 0-16,2 0-2 16,-1 0 21-16,-1 0-19 15,0 0 0-15,3 0 0 16,-3 0 48-16,0 0-36 15,0 0 21-15,0 0-19 16,0 0 8-16,0 0-16 16,0 0-6-16,1 0 7 15,-1 0-18-15,0 0 11 16,0 0 0-16,0 0-2 16,0 0 11-16,0 1-11 0,0 3 2 15,0-1 0 1,0 3-10-16,0-2 11 0,-5-1-1 15,-1 1 0-15,1-2 25 16,-1 1-25-16,-1-3 0 16,1 0 0-16,0 0 7 15,1 0 2-15,1 0-9 16,1-6 0-16,1 1 23 16,1 0-14-16,1-1-9 15,0 0 0-15,0 3-7 16,0-2 20-16,4 1-13 15,4 0 0-15,1 1 7 16,-3 0-20-16,3 2 13 16,-5-1 0-16,-1 0-10 0,-1 2 23 15,-2 0-13 1,0 0 0-16,0 0-9 0,0 0-14 16,0 0 23-16,0 4 0 15,0 3-16-15,-3 0 31 16,0 0-15-16,-2-2 0 15,2-2 11-15,-3 0-21 16,2-3 10-16,-2 0 0 16,1 0 4-16,2 0 20 15,0 0-24-15,0 0 0 16,3-4 16-16,0-1-5 16,0 0-11-16,0 0 0 0,0-1-1 15,3 1 24-15,2 3-23 16,-1 0 0-1,-1 2 1-15,0 0-4 0,3 0 3 16,-6 0 0-16,5 0-13 16,-5 6 24-16,0 1-11 15,0 2 0-15,0-1 2 16,-3 2-15-16,-6 0 13 16,0 1 0-16,0-1-1 15,-1-3 17-15,1-1-16 16,1-3 0-16,3-2 1 15,1-1 7-15,2 0 0 16,1 0-8-16,1-9 6 16,0-3 19-16,0 2-24 0,6 0-1 15,3 1 0 1,-1 5-11-16,3-2 11 0,-2 6 0 16,2-3-1-16,-1 3 14 15,-1 0-23-15,-1 0 10 16,-4 0 0-16,-1 3-10 15,-1-1 10-15,-2 2 0 16,0 0 0-16,0 3 7 16,-2 1-20-16,-4-1 13 15,-1 0 0-15,-4-1-1 16,4-1 11-16,1 0-10 16,0-3 0-16,1-2 13 15,1 0-15-15,1 0 2 16,3 0 0-16,0-6 11 15,0-2 6-15,0 0-17 0,0-1 0 16,7 0 12-16,2 2-33 16,2 3 21-16,-1 0 0 15,-1 2-13-15,-1 2 26 16,-1 0-13-16,-1 0 0 16,-3 3 9-16,-2 3-28 15,-1 1 19-15,0 0 0 16,0 1-16-16,0-2 31 15,-6-1-15-15,-2-2 0 16,2 1 7-16,-2-2-19 16,2-2 12-16,-2 0 0 15,1 0 1-15,0 0 27 16,2-4-27-16,1-4-1 0,1 0 6 16,3-3-3-16,0 0-3 15,0-1 0-15,3 3-2 16,4 1 12-16,1 0-10 15,2 6 0-15,-2-1 0 16,1 3-26-16,-2 0 26 16,0 0 0-16,-1 8-2 15,-3 1 2-15,-1 2-1 16,-2 0 1-16,0-3 0 16,0 1-16-16,0-1 17 15,-3-4-1-15,-3-2 0 16,-1 0 14-16,1-2-14 0,0 0 0 15,1 0 0 1,1-6 14-16,-1-2 1 0,5 0-15 16,-2 1 0-16,2 3 16 15,0-2-21-15,0 6 5 16,0 0 0-16,0 0-1 16,0 0 10-16,0 0-9 15,0 0 0-15,0 0-3 16,0 0-12-16,0 0 15 15,0 0 0-15,0 0-11 16,0 0 29-16,-2 0-18 16,2 0 0-16,0 0 11 15,0 0-16-15,0 0 5 0,0 0 0 16,0 0-4-16,0 0 21 16,-2 0-17-16,2 0 0 15,0 0 12-15,0 0-22 16,0 0 10-16,0 0 0 15,0 0-3-15,0 0 29 16,0 0-19-16,0 0 12 16,0 0-7-16,0 0 10 15,0 0-22-15,0 0 0 16,0 0-8-16,0 0 30 16,0 0-22-16,0 0 0 15,0 0 7-15,0 0-21 16,0 0 14-16,0 0 0 15,0 0-10-15,0 0-75 0,0 0 4 16,0 0-129-16,0 0-594 16</inkml:trace>
  <inkml:trace contextRef="#ctx0" brushRef="#br0" timeOffset="21104.3298">9729 2227 350 0,'0'0'508'16,"0"0"-414"-16,0 0 31 0,0 0-23 15,0 0-73-15,0 0 50 16,0 0-77-16,-13-26 8 16,7 23 44-16,2 1-52 15,-5 1 32-15,1 0-34 16,-7 1 16-16,0 0-16 16,-1 0 0-16,-2 7 0 15,0 3-6-15,4 0 26 16,3 4-20-16,3-1 0 15,5-3 1-15,3 2-19 16,0-4 18-16,11 2 0 16,8-4 33-16,2 0-23 15,0 0 35-15,-2-4-44 0,-4 1 15 16,-2 0-5 0,-6 0-11-16,-1 0 0 0,-6 1 0 15,0 1-10 1,0 4 10-16,-8 1 0 0,-8 2 0 15,-1 1 3-15,-4 2 3 16,5-4-6-16,-2-3 4 16,6-2 24-16,3-2-17 15,5-1-4-15,1-3-1 16,3 0 112-16,0 0-59 16,0 0 28-16,0 0-44 0,0 0-18 15,0 0-19-15,0-3-6 16,-6-6-106-1,-3 1-88-15,0-2-828 0</inkml:trace>
  <inkml:trace contextRef="#ctx0" brushRef="#br0" timeOffset="21734.1698">9907 2152 183 0,'0'0'122'0,"0"0"-114"16,0 0-6-16,0 0 226 15,0 0-64-15,0 0-21 16,0 0-59-16,0 0-47 16,0 0 33-16,0 0-64 15,0 4 43-15,0 3 46 16,-2 1-43-16,-1 3 31 15,0 1-44-15,-2 2-32 16,-1 3 57-16,-2 2-63 16,0 0 34-16,-2 2-26 15,4 2 15-15,-1-3-8 16,2 1-16-16,-1-5 0 16,2-3-5-16,0-2 18 0,3-5-13 15,1-4 0-15,0-2 17 16,0 0-7-16,0-4-10 15,1-9-100-15,7-3-157 0</inkml:trace>
  <inkml:trace contextRef="#ctx0" brushRef="#br0" timeOffset="22121.44">10034 2182 327 0,'0'0'303'16,"0"0"-18"-16,0 0-73 15,0 0-89-15,0 0-42 16,0 0 6-16,0 0-65 16,10-12 59-16,-8 12-29 15,-2 0-51-15,0 0 33 16,0 0-34-16,0 0 0 15,0 3-8-15,0 6 26 16,-2 4-19-16,-7 3 1 16,-3 2 0-16,0 4-3 15,-1 0 4-15,0 1-1 0,0 0 0 16,1-3 29-16,1-2-30 16,0-5 1-16,2-3 0 15,3-1-12-15,2-4 14 16,4-5-2-16,0 0 0 15,0 0-5-15,0-11 4 16,4-6-257-16,2-1-581 0</inkml:trace>
  <inkml:trace contextRef="#ctx0" brushRef="#br0" timeOffset="22509.55">9925 2158 189 0,'0'0'140'16,"0"0"535"-16,0 0-538 15,0 0 6-15,0 0-109 16,0 0-28-16,0 0-6 16,4 6 14-16,-1 4-14 15,-1 4 0-15,-2 2 12 16,3 1 2-16,-2 3-12 0,-1-3-2 16,2 3 13-16,-1 0 13 15,2-1-26-15,2-4 0 16,-1 1 1-16,1-5-10 15,2-1 9-15,-4-3-10 16,0-7-13-16,-3 0-250 16,1-6-770-16</inkml:trace>
  <inkml:trace contextRef="#ctx0" brushRef="#br0" timeOffset="23452.1">10261 2144 307 0,'0'0'30'0,"0"0"-17"15,0 0 325-15,0 0-192 16,0 0 4-16,0 0-36 0,0 0-83 16,0 13 35-1,0-8-54-15,0 2-1 16,-8 2 60-16,3 2-61 15,-4 5 48-15,-2 0-18 0,-1 2-38 16,-2 0 53-16,1 2-55 16,-2-1 0-16,1 4 1 15,2-5 22-15,1-1-23 16,3-2 0-16,2-5 12 16,2-5-25-16,2 0 13 15,2-5 0-15,0 0 45 16,0 0-45-16,0-1 93 15,0-10-81-15,0-2 11 16,0-3-26-16,0-3 3 16,3 0 0-16,6-1-6 0,3 1 27 15,4 0-21 1,5 0 0-16,1 1 0 16,4 1-17-16,1 3 17 15,1 3 0-15,-2 2-6 0,-7 5 26 16,-3 1-20-1,-6 3 0-15,-2 0 0 0,-5 0-35 16,-1 0 34-16,-2 0 1 16,0 6-13-16,0 1 21 15,0 0-8-15,0 1 0 16,0 2 0-16,-3 0-16 16,-3 0 16-16,-3-1 0 0,-2-1 0 15,-3-2 25 1,-1-2-23-16,-2-1-2 0,5-2 7 15,2 1 16-15,1-2-4 16,3 1-16-16,4-1 6 16,1 0 14-16,1 2-5 15,0-2-18-15,0 2 0 16,0 2-18-16,0 2 33 16,0 2-15-16,6 5 17 15,6 1-4-15,0 5 47 16,4-1-60-16,4 1 0 15,-2 1 2-15,0 0 23 16,-2-6-25-16,-4-2 0 16,-5-3 17-16,-3-5-36 15,-2 0 19-15,-2-3 0 0,0-1-14 16,0 0 22 0,0 0-18-16,0 0-13 0,0-6-107 15,0-3-48-15,3-4-564 0</inkml:trace>
  <inkml:trace contextRef="#ctx0" brushRef="#br0" timeOffset="23765.3098">10647 2273 221 0,'0'0'143'16,"0"0"406"-16,0 0-347 15,0 0-12-15,0 0-125 16,0 0 35-16,0 0-19 16,3 5-54-16,4-5 55 15,5 2-81-15,3 0 11 16,3-1-12-16,0 0 25 15,0 1-26-15,-6 0 1 16,-6-2-34-16,-6 0 33 16,-3 0-259-16,-11 0-150 0</inkml:trace>
  <inkml:trace contextRef="#ctx0" brushRef="#br0" timeOffset="23968.46">10557 2426 464 0,'0'0'384'0,"0"0"-177"0,0 0 36 16,0 0-95-16,0 0-51 16,85 3-20-16,-62-3-61 15,2 0-8-15,-3 0-8 0,2 0-29 16,-9-1-83-1,-7-4-685-15</inkml:trace>
  <inkml:trace contextRef="#ctx0" brushRef="#br0" timeOffset="42001.28">11072 2251 348 0,'0'0'0'0,"0"0"-3"0,0 0 1 16,0 0 4-16,0 0 55 15,0 0 16-15,-2 2-58 16,2-1 14-16,0 2-21 15,0-3 1-15,0 3 2 16,2-1-11-16,-2-1 0 16,1 0 44-16,-1-1-11 15,0 2 26-15,0-2 6 16,0 1 12-16,0-1 16 16,2 0-58-16,-1 0 0 0,-1 0 23 15,2 0-29 1,-2 0 46-16,0 0-16 15,0 0-10-15,0 0 28 0,0 0-46 16,0 0 6-16,0 0-1 16,0 0-35-16,0 0 39 15,0 0-14-15,0 0-26 16,3-1 19-16,-2-2-18 16,1 2-1-16,-2-3 0 15,3 3 16-15,-1-3-17 16,-1 2 1-16,1-1 0 15,-1 0-10-15,2 0 11 16,1 0-1-16,0-1 0 16,1 0 8-16,1-2-8 15,-1 2 0-15,-1-2 0 0,-2 2 54 16,-1 1-31-16,-1 0 21 16,0 2 10-16,0-2-37 15,0 1 46-15,0 1-32 16,0-1-7-16,0 1 42 15,0 1-60-15,0 0 24 16,0 0-30-16,0 0 19 16,0 0-24-16,0 0 5 15,0 0 0-15,0 0-4 16,0 0 16-16,0 0-12 16,0 0 0-16,0 3 13 15,-1 4-26-15,-5 5 13 16,0 2 0-16,-2 4 8 15,0 4 9-15,-3 5-10 16,0 2 2-16,0 1 1 0,0 1 14 16,4-3-24-1,-1-5 0-15,4-3-2 0,2-6 15 16,2-5-13-16,0-5 0 16,0-2 7-16,0-2 40 15,0 0-11-15,2-2-10 16,2-5-11-16,-2-1 4 15,-2 0-38-15,0 2-3 16,0-9-140-16,0 2-145 16,0 0-834-16</inkml:trace>
  <inkml:trace contextRef="#ctx0" brushRef="#br0" timeOffset="42730.84">11348 2245 440 0,'0'0'83'0,"0"0"487"0,0 0-460 16,0 0 32-1,0 0-80-15,0 0-47 0,0 0 12 16,-4-4-26-16,2 4-1 15,-2 0 39-15,-1 0-26 16,-2 1 44-16,-4 5-18 16,1 3-32-16,-2 0 30 15,-3 5-37-15,0 2 0 16,2 5 5-16,2 3 15 16,4-1-20-16,1 5 0 15,4-3 1-15,2-3-7 16,0-2 6-16,0-6 0 15,9-2 6-15,5-7 11 0,2-5 11 16,6 0 50-16,-1-2-23 16,3-13 52-1,-2-6-53-15,-4-3 31 0,-3-4-18 16,-6-2-66-16,-4 2 39 16,-5 3-40-16,0 4 9 15,0 5-13 1,-8 6 4-16,-5 3-6 15,-14 2-50-15,5 4-227 0,-1-3-651 0</inkml:trace>
  <inkml:trace contextRef="#ctx0" brushRef="#br0" timeOffset="55155.16">10145 3079 1071 0,'0'0'154'15,"0"0"-57"-15,0 0-32 16,0 0-64-16,0 0 41 15,0 0-42-15,0 0 1 16,0 0 82-16,0 0-18 0,0 0 63 16,0 0 1-16,0 0-68 15,0 0 16 1,0 0-55-16,0 0-6 0,0 0 11 16,0 0-12-16,0 0 0 15,0 0 7-15,0 0-13 16,0 0 58-16,0 0-42 15,0 0 11-15,0 0 26 16,0 0-62-16,0 0 28 16,0 0-28-16,0 1 2 15,0 9-25-15,0 6 20 16,0 5 3-16,0 4-7 16,-2 5 29-16,-1-2-22 15,-2 0 0-15,1-5 2 0,1-7-11 16,-2-2 9-1,4-7 0-15,-1-4-1 0,2-3 19 16,0 0-18-16,0 0 0 16,0-7 10-1,0-11-1-15,0-1-9 0,0-6 0 16,0 0-11-16,5 0 23 16,1 0-12-16,1-1 0 15,3 2 1-15,1 0-15 16,4 3 14-16,1 0 0 15,4 3-7-15,-2 2 16 0,1 4-11 16,-2 5 2 0,-4 3-1-16,-1 4-26 0,-5 0 24 15,1 1-4 1,-2 10 5-16,-3 6-5 0,-2-1 6 16,-1 3 1-16,0-1 0 15,0-1-14-15,-4-2 14 16,-2-2 0-16,-3-1 0 15,3-4 2-15,1-2-24 16,3-2 20-16,2-4 1 16,0 0-19-16,0 0 7 15,11 0-12-15,6-2 16 16,-1-2-7-16,2 0-2 16,-4 2 18-16,-1 1 0 15,-6 1-19-15,-2 0 19 16,-4 0-7-16,-1 9 5 0,0 5-7 15,0 4-7-15,-4 1 16 16,-10 3 0-16,0 0-16 16,-4 0-6-16,1-5 20 15,-1 0 1-15,3-7 2 16,0-2-7-16,-1-7 6 16,2-1 0-16,1 0 43 15,3 0-42-15,0-9 54 16,2-3-2-16,3 1-47 15,2 0 41-15,2 2-46 16,1 5-1-16,0 1 13 16,0 1-7-16,0 2-12 0,0 0-34 15,0 0-147 1,0 0-287-16</inkml:trace>
  <inkml:trace contextRef="#ctx0" brushRef="#br0" timeOffset="55633.92">10515 3057 345 0,'0'0'660'0,"0"0"-487"15,0 0-58-15,0 0-24 16,0 0-72-16,0 0 42 16,0 0-10-16,11 0 5 15,-10 3 33-15,1 0-47 16,1 1 12-16,-1-1 36 16,-1 0-54-16,-1 1 39 15,0 1-38-15,0 3-24 16,0 3 42-16,-3 4-54 15,-8 2 19-15,-2 3-17 16,1 2 19-16,0-1-20 16,2-4-2-16,5-3 0 0,3-6-6 15,2-2 15-15,0-3-9 16,14-3 28-16,9 0-28 16,2 0 38-16,8 0-38 15,-3 0 0-15,-5-2-3 16,-4-1 12-16,-8 1-9 15,-5 0 0-15,-5 2-34 16,-3-3-40-16,-2 3-204 16,-6-5-230-16</inkml:trace>
  <inkml:trace contextRef="#ctx0" brushRef="#br0" timeOffset="55889.33">10548 3159 641 0,'0'0'208'15,"0"0"319"-15,0 0-328 16,0 0-104-16,0 0-6 16,0 0-75-16,0 0-13 15,32 0 7-15,-19 0 11 16,5 0-19-16,2 0 0 15,0 0-6-15,-2-4-4 16,-6 1-65-16,-9-3-49 16,-3 2-86-16,0-1-781 0</inkml:trace>
  <inkml:trace contextRef="#ctx0" brushRef="#br0" timeOffset="56082.31">10508 3053 204 0,'0'0'1000'15,"0"0"-816"-15,0 0-17 16,0 0-36-16,81-16-66 16,-53 12-35-16,-1 3-30 15,4-4-19-15,-7 1-100 0,-9 1-217 16</inkml:trace>
  <inkml:trace contextRef="#ctx0" brushRef="#br0" timeOffset="56959">10836 2976 380 0,'0'0'559'0,"0"0"-256"16,0 0-124-16,0 0-66 0,0 0 6 15,0 0-52-15,0 0-24 16,1 0 17-16,-1 0-52 15,0 7 39-15,0 4 0 16,0 5-35-16,0 3 47 16,0 4-59-16,0 2 1 15,0 2 9-15,-2 0 10 16,-4-1-20-16,1-4 0 16,-2-3 9-16,3-5-18 15,1-7 9-15,1-3 0 16,0-4 8-16,2 0 8 0,0-2-1 15,0-9-15 1,0-7 16-16,0-5-25 0,4-4 9 16,2-2 0-1,1-2-7-15,2 1 4 0,0 3 3 16,1 3 0-16,5 5 6 16,0 3-14-16,3 2 8 15,2 4 0-15,0 1-9 16,1 2 20-16,-2 2-12 15,-3 5 1-15,-6 0 0 16,-3 0-22-16,-4 0 22 16,-3 0-1-16,0 4-8 15,0 4 18-15,-10 4-10 16,0 0 1-16,-4 2 0 16,-1 3-3-16,3-3 4 15,-1 3-1-15,2-4 0 16,4 0 20-16,1-1-18 0,0-5-2 15,5 0 0 1,1-1 0-16,0-1 10 0,3-3-10 16,11 3 65-16,3-3-44 15,7 3 35-15,-1-1-33 16,3 0-22-16,-7 0 22 16,1 1-17-16,-4 1-6 15,-4-2 0-15,-4 1 8 16,-2-1-14-16,-4 1 6 15,1-4 0-15,-3 2-8 0,0-2 17 16,1-1-9 0,-1 2 0-16,0-2 12 0,0 0-9 15,0 0-3-15,0 0 0 16,0 0-3 0,0 0 15-16,0 0-24 0,0 0-19 15,2-12-164-15,1 1-176 16,2 0-703-16</inkml:trace>
  <inkml:trace contextRef="#ctx0" brushRef="#br0" timeOffset="57338.83">11390 2946 221 0,'0'0'825'16,"0"0"-667"-16,0 0-13 15,0 0-93-15,0 0 32 16,0 0-4-16,0 0-12 16,15 2 56-16,0-2-49 0,1 0-24 15,5 0-27-15,1 0-5 16,-1 0-18-16,-4 0-1 16,-5 0-27-16,-4 0-2 15,-8 0-132-15,0 0-91 16,-4 0-241-16</inkml:trace>
  <inkml:trace contextRef="#ctx0" brushRef="#br0" timeOffset="57518.68">11396 3057 584 0,'0'0'302'0,"0"0"41"0,0 0-75 16,0 0-147-1,0 0-51-15,0 0-70 0,98 0 0 16,-75-3 0-16,2-3-172 16,-7-1-105-16,-2 1-767 0</inkml:trace>
  <inkml:trace contextRef="#ctx0" brushRef="#br0" timeOffset="57916.46">11813 2802 856 0,'0'0'539'16,"0"0"-357"-16,0 0-9 15,0 0 1-15,0 0-87 16,0 0 15-16,0 0-66 15,5-19-7-15,-5 19 11 16,0 0-28-16,0 4-3 16,-5 5-9-16,-3 4 1 15,-1 4 1-15,0 5-2 16,-1 1 0-16,0 1-6 16,4 0 22-16,2 1-16 0,-1-2 0 15,2 0 9-15,0-2-20 16,1-5 11-16,0-1 0 15,2-5-2-15,0-5 15 16,0 0-14 0,0-5 1-16,0 0-40 15,6 0 1-15,9-13-180 0,-1-4-258 16,0-1-706-16</inkml:trace>
  <inkml:trace contextRef="#ctx0" brushRef="#br0" timeOffset="58354">12017 2836 199 0,'0'0'782'0,"0"0"-562"0,0 0-58 16,0 0-28-16,0 0-22 15,0 0-76-15,0 0 30 16,-20-9-18-16,8 9-9 16,0 2 34-16,-3 8-64 15,2 3 9-15,-1 4-11 16,1 2 9-16,2 0-6 16,1 1-10-16,3 1 0 15,2 2-4-15,4 0 5 16,1-2-1-16,0-3 0 15,0-3 12-15,9-6-18 0,5-3 7 16,5-6-1-16,4 0 47 16,1-1-47-16,1-13 26 15,1-7 2-15,-5-1-22 16,-2-5 26-16,-5 0-32 16,-3-1 0-16,-8 6-9 15,-3 3 21-15,0 6-13 16,-11 7 1-16,-11 5-76 15,2 1-126-15,2 0-469 0</inkml:trace>
  <inkml:trace contextRef="#ctx0" brushRef="#br0" timeOffset="58842.55">12118 2696 332 0,'0'0'824'16,"0"0"-631"-16,0 0-9 15,0 0-79-15,0 0-48 16,0 0 33-16,0 0-52 15,-4 0 19-15,9 0 33 16,6-2-74-16,1 0 19 16,1-1-35-16,-2 1 1 15,-2 0-2-15,-2 0 1 16,-3 2 0-16,-1 0 0 16,-3-1-22-16,0 1-5 15,0 0-67-15,0-5-53 0,2 3-22 16,-2-2-214-16</inkml:trace>
  <inkml:trace contextRef="#ctx0" brushRef="#br0" timeOffset="59319.44">12452 2465 162 0,'0'0'228'16,"0"0"587"-16,0 0-658 15,0 0 72-15,0 0-118 16,0 0 3-16,0 0-28 15,0-7-49-15,0 7 42 16,0 0-35-16,0 0-12 16,0 0 6-16,0 0-26 15,0 1-6-15,0 6-6 16,-6 4 12-16,-1 6-9 16,-2 3 3-16,-2 4-6 0,1 2 15 15,-1 2 4 1,1 0-12-16,1 0-7 0,1-3 13 15,2-6-5 1,1-4-8-16,2-6 0 0,3-5 0 16,0-3 22-16,0-1-16 15,0 0 15-15,0-2-14 16,0-10 8-16,3-4-15 16,4-14-81-16,-1 7-251 15,-3-1-969-15</inkml:trace>
  <inkml:trace contextRef="#ctx0" brushRef="#br0" timeOffset="74499.32">12967 13439 139 0,'0'0'177'16,"0"0"161"-16,0 0-187 15,0 0-58-15,0 0-47 16,0 0 75-16,0 0 14 16,34-34-15-16,-32 31 63 15,-2 2-93-15,0 1-13 0,0 0 17 16,0 0-78 0,0 0 60-16,0 0-40 15,0 0-14-15,0 0 55 16,0 0-54-16,0 0 25 0,0 0 10 15,0 0-57-15,0 0 55 16,0 0-55-16,0 0 7 16,-5 0-4-16,-1 0 5 15,-1 1-9-15,-2 6 0 16,0 5 7-16,1 0-20 16,1 5 13-16,-2 2 0 15,5 1-9-15,-1 0 22 16,5 0-13-16,0-2 0 15,0-1 8-15,8-6-22 16,9-3 14-16,6-2 0 0,2-4-3 16,2 0 20-1,0-2-17-15,-5 0 0 16,-7 0 14-16,-5 0-27 0,-7 4 13 16,-3 3 0-16,0 4-20 15,-10 8 39-15,-9 4-19 16,-4 2 0-16,-3 3 10 15,-1-1-22-15,1-2 12 16,2-2 0-16,4-5-12 16,7-6 30-16,5-5-18 15,3-7 0-15,2 0 12 16,2 0-2-16,1-3-10 16,0-6 0-16,0 2-7 15,0 3 28-15,0 1-21 16,0 2 0-16,0 1 1 0,0 0-32 15,0 0 31 1,1 1-43-16,2 3-120 0,0-2-456 0</inkml:trace>
  <inkml:trace contextRef="#ctx0" brushRef="#br0" timeOffset="75077.58">13201 13490 222 0,'0'0'104'16,"0"0"-79"-16,0 0 164 15,0 0 111-15,0 0-135 16,0 0 26-16,0 0-29 16,67-38-75-16,-62 35 63 15,-4 1-59-15,1 2-29 16,-2 0 50-16,0 0-62 15,0 0 19-15,0 0-6 0,0 0-55 16,1 0 54 0,-1 0-40-16,2 0-5 0,-2 0 31 15,1 0-40-15,-1 0 9 16,0 0-17-16,0 0 23 16,0 0-34-16,0 5 11 15,0 5 0-15,0 5-3 16,0 5 17-16,0 2-14 15,0 5 0-15,0 0 13 16,0 0-28-16,0 0 15 16,0-4 0-16,-1-5-13 15,-2-4 25-15,1-6-24 16,-1-5 10-16,2-3-86 16,1 0 11-16,0-13-226 15,0-22-72-15,3 1-244 0,4 1-149 16</inkml:trace>
  <inkml:trace contextRef="#ctx0" brushRef="#br0" timeOffset="75427.2">13413 13401 329 0,'0'0'618'0,"0"0"-387"16,0 0-106-16,0 0-32 15,0 0 21-15,0 0-37 16,0 0 25-16,78-47-2 0,-78 47-10 15,1 0 31 1,-1 0-98-16,0 0-3 0,0 0 2 16,0 0-4-16,0 0 2 15,0 0-20-15,2 0 17 16,-2 10 5-16,0 2-15 16,0 5-2-16,0 2 11 15,0 4 10-15,0 2-21 16,0 2-5-16,0 1 1 15,0-2-10-15,0 1 9 16,0-6 0-16,0-2-1 16,0-9 15-16,0-1-23 15,0-6 9-15,0-3-75 0,0 0 7 16,0-19-171-16,0-3-160 16,-6-2-694-16</inkml:trace>
  <inkml:trace contextRef="#ctx0" brushRef="#br0" timeOffset="75975.14">13267 13435 196 0,'0'0'111'0,"0"0"-72"16,0 0-34-16,0 0 6 0,0 0-6 16,0 0 103-1,0 0 176-15,-9 0-53 0,9 0-102 16,0 0-3-16,0-2-29 16,0 2-67-16,0 0 30 15,0 0-53-15,0 0 0 16,0 0 56-16,0 0-27 15,4 0 47-15,4 0 3 16,-2 0-52-16,1 0 30 16,2 0-64-16,-3 7 0 15,2 3 9-15,-1 2 11 16,3 3-20-16,1 2 0 16,4 1 15-16,3 1 2 0,3 1-17 15,4-3 9 1,2-2 15-16,-5-2-7 0,-1-1-12 15,-6-6-5-15,-3-2 11 16,-6-2-15-16,-5-1 4 16,-1-1 0-16,0 0 31 15,0 0-19-15,0 0 10 16,0 0-22-16,0 0 10 16,0 0-24-16,0 0 14 15,0 0-11-15,0 0 10 16,-1 0-144-16,-5 0 28 15,1 0-120-15,-2 0-366 0</inkml:trace>
  <inkml:trace contextRef="#ctx0" brushRef="#br0" timeOffset="77202.82">13701 13334 124 0,'0'0'90'0,"0"0"-90"0,0 0-19 16,0 0-16-16,0 0-14 15</inkml:trace>
  <inkml:trace contextRef="#ctx0" brushRef="#br0" timeOffset="78098.78">13701 13334 80 0,'-11'-19'235'15,"11"18"-195"-15,2 1-40 16,-1-2 401-16,1-1-193 16,-1 2-80-16,1-2 19 15,-2 1-66-15,0 1-10 16,1 1 25-16,-1 0-46 16,0 0 30-16,2 0-21 15,-2 0-59-15,1 0 35 16,1 7-35-16,2 7 0 15,-1 4 32-15,0 7-19 0,2 7 4 16,-4 3-17-16,-1 0 14 16,0-1-17-16,0 0 3 15,0-2 0-15,0-7-8 16,0-4 23-16,0-7-15 16,-1-5 0-16,1-5 3 15,0-4-2-15,0 0 7 16,0 0-8-16,0-10 1 15,0-6 23-15,0-1-24 16,0-3 0-16,0-2 1 16,0 0-10-16,0-1 9 15,0-2 0-15,0-1 0 16,3-1 13-16,4 1-13 0,4-1 0 16,2 0 0-16,1 4-9 15,-1 2 9-15,0 3 0 16,4 1-1-1,-4 4 11-15,2 4-11 0,0 0 1 16,0 5 0-16,0 1-22 16,-3 1 22-16,0 2 0 15,-5 0-1-15,-1 0 8 16,-3 0-14-16,-3 7 7 16,0 0 0-16,-4 3-22 15,-10 2 23-15,-4 1-1 16,2-1 0-16,-4 0 18 15,3-1-19-15,2-2 1 0,0 0 0 16,1-2-11 0,1 0 19-16,3 1-8 15,2-2 0-15,2-1 10 0,1-2-20 16,3-1 10-16,2 0 0 16,0-2-2-16,0 0 18 15,0 0-16-15,4 0 0 16,-1 0 18-16,-3 0 5 15,0 0-2-15,0 0-7 16,0 0 14-16,0 0-10 16,0 0-18-16,1 0 6 15,-1 0 8-15,2 0 39 16,1 0-30-16,0 0-15 0,0 0 11 16,0 0-3-16,2 1-16 15,3 8 0-15,1 5 10 16,3 4-20-16,5 3 10 15,2 5 0-15,4 2-12 16,0 1 31-16,1 1-19 16,-6-4 0-16,-3-1 8 15,-6-6-26-15,-3-6 18 16,-3-5 0-16,-3-6-9 16,2-2 28-16,-2 0-19 15,0 0 0-15,0-6-84 16,0-6-97-16,0-1-304 0</inkml:trace>
  <inkml:trace contextRef="#ctx0" brushRef="#br0" timeOffset="78419.73">14078 13364 424 0,'0'0'381'0,"0"0"-3"15,0 0-138 1,0 0-150-16,0 0-29 0,0 0-2 15,93-10-58-15,-68 8 38 16,-4-1-39-16,-4 1 1 16,-4 2-13-16,-7 0 12 15,-6 0-119-15,0 0-111 16,-2 3-273-16</inkml:trace>
  <inkml:trace contextRef="#ctx0" brushRef="#br0" timeOffset="78574.28">14120 13486 544 0,'0'0'407'15,"0"0"-150"-15,0 0-96 0,0 0-84 16,98-10 3 0,-69 3-80-16,-4 3-5 0,2-6 4 15,-6 1-217-15,-6-1-582 0</inkml:trace>
  <inkml:trace contextRef="#ctx0" brushRef="#br0" timeOffset="78915.31">14505 13191 580 0,'0'0'639'15,"0"0"-493"-15,0 0 31 16,0 0-25 0,0 0-104-16,0 0 16 0,0 0-23 15,5-12-32-15,-4 24 58 16,1 2-20-16,1 6-3 16,1 3 10-16,-1 6-45 15,1 1 13-15,-1-1-22 16,-1 1 12-16,1-3-21 15,-2-5 9-15,-1-4 0 16,2-4-3-16,-1-3 16 16,1-5-13-16,-2-2 0 0,1-3-71 15,-1-1-77 1,0-7-219-16,0-6-707 0</inkml:trace>
  <inkml:trace contextRef="#ctx0" brushRef="#br0" timeOffset="79470.2">14860 13205 208 0,'0'0'615'16,"0"0"-381"-16,0 0-188 15,0 0-16-15,0 0 34 0,0 0-34 16,0 0 65-16,-33 34-45 16,18-21-29-16,0-1 41 15,-2 1-52-15,-3 1 22 16,1-2 2-16,-2-1-26 16,4-4 26-16,4-1-23 15,2-6-10-15,7 0 53 16,-2 0-37-16,6-8 20 15,0-9-31-15,0-4 11 16,0-2 1-16,12-2-18 0,2 1 0 16,2 4-3-1,2 5 14-15,3 3-11 0,1 8 2 16,-1 4 12-16,1 0 26 16,-1 7-33-16,-7 12-7 15,0 8 35 1,-7 5-24-16,-6 6 8 0,-1 3 29 15,0 3-47-15,-14-1 53 16,-2 0-54-16,-3-2 0 16,-1-6-8-16,3-4 27 15,0-7-19-15,5-5 0 16,5-7 12-16,4-6-27 16,1-4 15-16,2-2 0 15,0 0-10-15,0 0-51 16,5-11-128-16,2 2-211 0,0-2-703 15</inkml:trace>
  <inkml:trace contextRef="#ctx0" brushRef="#br0" timeOffset="85041.0399">13292 14235 188 0,'0'0'157'0,"0"0"-96"16,0 0 588-16,0 0-417 15,0 0-68-15,0 0-20 16,3-16 32-16,-3 13-65 16,0-1 12-16,0 3-29 15,0-2-60-15,0 2 49 16,0 1-63-16,0 0-5 15,0 0 3-15,0 0 1 16,0 0-19-16,0 2 0 0,0 10 6 16,-6 3-24-16,-1 5 18 15,-1 2 0-15,2 2-12 16,0 1 32-16,2-1-20 16,-2-3 0-16,3-2 10 15,1-2-31-15,-1-4 21 16,2-1 0-16,-1-2-15 15,1-1-5-15,-1-2 18 16,1-1-13-16,1-3-47 16,-2-2 62-16,2-1-66 15,-3 0 4-15,-1-14-103 16,1-2-205-16,-3-5-217 0</inkml:trace>
  <inkml:trace contextRef="#ctx0" brushRef="#br0" timeOffset="85636.37">13262 14207 320 0,'0'0'80'16,"0"0"-57"-16,0 0 219 15,0 0-138-15,0 0 23 16,0 0-7-16,0 0-49 15,84-30 49-15,-66 19-23 16,4 3-39-16,-1-3 32 0,0 4-40 16,-3 3 12-1,-5 3-5-15,-4 1-56 0,-2 0 31 16,-2 10-32-16,-5 4 0 16,0 3-3-16,0 1 4 15,-6 2-1-15,-7-3 0 16,1-3 16-16,0-1-17 15,1-5 1-15,5-2 0 16,2-1-16-16,2-4 10 16,2-1-24-16,0 0 3 15,2 0-8-15,8 0 27 16,5 0 0-16,0-2 8 0,3 0-10 16,0 2 22-1,-2 0-12-15,-3 0 0 16,0 0 1-16,-7 2-21 0,-3 6 20 15,-3 4-6-15,0 3-10 16,-2 1 15-16,-13 2 1 16,0-1 0-16,-4 0 6 15,1 0-20-15,-3-3 14 16,-1-2 0-16,2-1-5 16,-1-4 29-16,2-4-24 15,1 1 8-15,3-4 5 16,3 0 11-16,5 0-24 15,1 0 0-15,5 0-1 16,1-7 1-16,3-7-34 16,8-1-45-16,1 1-209 0</inkml:trace>
  <inkml:trace contextRef="#ctx0" brushRef="#br0" timeOffset="86033.1">13711 14233 401 0,'0'0'668'0,"0"0"-413"0,0 0-149 16,0 0 1-16,0 0-31 15,0 0-76-15,0 0 37 16,17 3-28-16,-17 7-7 16,-3 3 56-16,-3 4-57 15,-2 1 9-15,3 2-10 16,3 1 22-16,2 1-21 16,0-5-1-16,0 0 2 15,10-2-1-15,7-5 10 16,2-2-11-16,1-4 1 15,0-2 18-15,1-2-12 16,-4 0-7-16,-3 0 0 16,-3 0-10-16,-3 0 4 15,-5 0-55-15,-3 0-101 0,0-3-197 0</inkml:trace>
  <inkml:trace contextRef="#ctx0" brushRef="#br0" timeOffset="86266.05">13713 14366 378 0,'0'0'9'0,"0"0"655"16,0 0-500-16,0 0-70 16,0 0-39-16,0 0 19 0,0 0-42 15,71-8 20 1,-45 5-47-16,1-3 15 0,3 0-21 15,-2 0 1 1,-2-1-13-16,-6-2-69 0,-9 3-137 16,-10-1-382-16</inkml:trace>
  <inkml:trace contextRef="#ctx0" brushRef="#br0" timeOffset="86450.66">13643 14272 80 0,'0'0'1096'0,"0"0"-915"15,0 0-69-15,0 0-44 0,0 0-68 16,95-36-41-16,-56 31-4 16,10-2-53-16,-8 1-5 15,-10 0-133-15</inkml:trace>
  <inkml:trace contextRef="#ctx0" brushRef="#br0" timeOffset="87156.78">14052 14145 451 0,'0'0'904'0,"0"0"-750"15,0 0-52 1,0 0-101-16,0 0 58 0,0 0-6 16,0 0-6-16,14 86 27 15,-14-61-61-15,0 2 12 16,-4 0-25-16,-2-2 19 16,0-1-20-16,2-1 1 15,-1-3 0-15,2-4-13 16,0-1 13-16,0-5 0 15,0-2-1-15,-1-4-9 16,2-2 1-16,2-2 9 16,-1 0 0-16,-1-5 0 15,2-8-7-15,0-8 7 16,0-4 0-16,0-4 2 16,2-7-23-16,8-2 21 15,4-1-4-15,3 2-18 0,0 6 23 16,4 8-1-16,-2 8 0 15,-2 7 6-15,-1 6-25 16,-1 2 19-16,-2 0 0 16,-4 0-16-16,-1 1 23 15,-5 4-7-15,-2 3 0 16,-1 1-13-16,0 2-5 16,-7 2 18-16,-5 2 0 15,-3 2-1-15,0-2 21 16,-1 1-20-16,3-2 0 15,2-1 8-15,3-3-17 16,5-3 9-16,3-3 0 16,0-1 9-16,0-2 7 0,9 2 19 15,6-1 10-15,0 4-45 16,2 0 26-16,2 1-26 16,-1 3 0-16,1 0-2 15,-2 2 16-15,0-1-14 16,-3-1 0-16,-1-1 2 15,-4-2-11-15,-3-1 9 16,-1-2-10-16,-2-1-11 16,-2 0-96-16,5-3-42 15,-3 0-115-15,1 0-521 0</inkml:trace>
  <inkml:trace contextRef="#ctx0" brushRef="#br0" timeOffset="87450.7899">14462 14198 354 0,'0'0'656'16,"0"0"-406"-16,0 0-80 15,0 0-61-15,0 0-52 16,0 0-14-16,0 0-42 0,79-5 62 16,-60 2-50-16,-1 0-12 15,0 2 7 1,-6-1-7-16,-3 2-2 0,-6 0-84 16,-3 0-141-16,-3 7-46 15,-9 0-311-15</inkml:trace>
  <inkml:trace contextRef="#ctx0" brushRef="#br0" timeOffset="87595.55">14490 14322 380 0,'0'0'397'16,"0"0"-114"-16,0 0-19 16,0 0-109-16,0 0-40 15,81-2-96-15,-56-4-18 0,2 0-2 16,-8 0-169-16,-5 0-243 0</inkml:trace>
  <inkml:trace contextRef="#ctx0" brushRef="#br0" timeOffset="88734.0399">14969 14064 189 0,'0'0'827'0,"0"0"-609"16,0 0-87-16,0 0 18 16,0 0-99-16,0 0-8 15,0 0 19-15,0-6-26 16,0 6 72-16,0 0-33 0,0 0-40 16,0 0 16-16,0 0-43 15,0 8-7-15,2 6 2 16,-2 5 20-16,0 4-14 15,0 2-8-15,0 2 0 16,0 1-4-16,0 1 14 16,0-4-10-16,-3-4 0 15,-2-2 11-15,2-5-22 16,0-4 11-16,1-6 0 16,1-1-4-16,1-2 14 15,0-1-10-15,0 0 0 16,0 0-35-16,0 0-22 15,0 0-96-15,6-4-93 16,2-5-116-16</inkml:trace>
  <inkml:trace contextRef="#ctx0" brushRef="#br0" timeOffset="89333.03">15227 14101 107 0,'0'0'917'0,"0"0"-692"0,0 0-70 15,0 0-62-15,0 0 14 16,0 0-91-16,0 0 5 15,0-23 34-15,-7 22-54 16,4 1 60-16,0 0-16 16,-2 0-33-16,1 0 49 15,-2 0-55-15,-3 0 10 16,0 0-4-16,-3 7 13 16,0 3-16-16,2 1-9 15,-1 0 0-15,-1 3 0 16,5 1 0-16,-1 0 0 0,2 1-1 15,0-1 14 1,3 1-13-16,2-1 0 16,-1 2 1-16,2-4-11 0,0 1 10 15,0 0 0-15,0-1 0 16,5-2 19-16,4 0-20 16,0 1 1-16,-2-4 0 15,2 0-8-15,0-4 17 16,-1 0-9-16,-1-3 24 15,2-1-24-15,1 0 73 16,1 0-44-16,2-5-17 16,-2-5 51-16,1-6-54 15,1-3 37-15,-4-3-15 16,-1-3-18-16,-4-2 24 16,-4 1-37-16,0-2 2 0,-9 4-17 15,-12-5-4-15,3 5-142 16,2 3-607-16</inkml:trace>
  <inkml:trace contextRef="#ctx0" brushRef="#br0" timeOffset="89834.01">15279 13915 230 0,'0'0'173'16,"0"0"313"-16,0 0-241 0,0 0-61 16,0 0-87-1,0 0 17-15,0 0-39 0,-1 3-25 16,1-3 52-1,0 0-63-15,0 0 20 0,0 0 10 16,1 0-60-16,11 0 30 16,-1 0-39-16,6 0 2 15,-1 0-8-15,-3 0 6 16,-1 0 0-16,-5-2 0 16,-4 1-14-16,-3 1 6 15,0-3-131-15,-4 0-171 16,-5 0-680-16</inkml:trace>
  <inkml:trace contextRef="#ctx0" brushRef="#br0" timeOffset="90598.2399">15443 13668 335 0,'0'0'48'0,"0"0"0"16,0 0 256-16,0 0-125 16,0 0-68-16,0 0-66 15,0 0 12-15,12-13-8 16,-6 8-16-16,2 2 32 16,4-1-64-16,-2 2 11 15,3 1 5-15,1 1-1 16,0 0-7-16,2 0-9 15,-2 0 9-15,-1 0-7 16,-1 0-2-16,-1 0 0 0,-3-1 45 16,-2-1-11-1,-1 0 49-15,-2 1-1 16,0 1-31-16,-3 0 30 0,1 0-70 16,-1 0 4-16,0 0-11 15,0 0 20-15,0 0-24 16,0 0 0-16,0 0 10 15,0 0 24-15,0 0-33 16,0 0 18-16,0 5 46 16,0 0-49-16,-1 1 40 15,-2 1-27-15,-2 0-29 16,-1 2 54-16,-2 2-53 16,-2 4 13-16,1 2-3 15,-1 3 9-15,-2 3-10 16,1 4-10-16,1 2 1 15,3 2-3-15,-1 0 3 16,2 0-1-16,3-3 0 0,-2-2 25 16,4-1-26-16,-2-4 1 15,1-2 0-15,0-5-16 16,0-2 23-16,2-5-7 16,-1-3 0-16,1-4-49 15,-2 0 14-15,-1 0-108 16,-4-3-78-16,4-8-175 15,-3-2-809-15</inkml:trace>
  <inkml:trace contextRef="#ctx0" brushRef="#br0" timeOffset="90969.68">15471 13810 307 0,'0'0'118'16,"0"0"390"-1,0 0-274-15,0 0-70 0,0 0-86 16,0 0 21-16,0 0-53 16,10 0 7-16,-4 0 6 15,0 4-59-15,1 2 47 16,2 2-38-16,0 3 3 16,2-1-1-16,2 3-11 15,0 0-10-15,11 3 3 16,-5-5-216-16,0-2-287 0</inkml:trace>
  <inkml:trace contextRef="#ctx0" brushRef="#br0" timeOffset="96160.15">18348 8672 235 0,'0'0'182'16,"0"0"-137"-16,0 0 277 15,0 0-207-15,0 0-24 0,0 0-20 16,12-46-68 0,-9 38 61-16,0 0-54 0,1 1 0 15,-2 3 4-15,-1 1-14 16,1 1 0-16,-2 2 0 15,0 0-15-15,0 0 14 16,0 0 1-16,0 0 0 16,0-1 18-16,0 1 5 15,0 0 35-15,0 0 26 16,0-2-54-16,0 2 43 16,2 0-21-16,-2 0-11 15,0-2 40-15,0 2-53 16,0 0 29-16,0-1 23 15,0 1-55-15,0 0 63 0,0 0-41 16,0 0-27 0,1 0 36-16,-1 0-50 15,0 0 9-15,0 0-15 0,0 0 17 16,0 0-29-16,0 0 12 16,0 0 0-16,0 3-13 15,0 3 26-15,0 6-13 16,0 1 0-16,0 2 16 15,0 4-28-15,0 0 12 16,-3 2 0-16,0 4-7 16,0-2 19-16,0 4-12 15,3-1 0-15,0-1 13 16,0-1-18-16,0-4 5 16,3-6 0-16,1-3-14 0,0-3 34 15,-3-6-20 1,1-2 2-16,-2 0 14 0,1 0 37 15,-1 0-29-15,1 0-5 16,1-4-9-16,0-3 6 16,-2-1-32-16,0 4-12 15,0 0-154-15,0 0-153 16,0 0-604-16</inkml:trace>
  <inkml:trace contextRef="#ctx0" brushRef="#br0" timeOffset="96634.4">17999 9112 224 0,'0'0'551'15,"0"0"-408"-15,0 0-72 16,0 0 77-16,0 0-44 0,0 0 13 15,0 0 50-15,15 2-71 16,-3-2 15-16,6 2-54 16,9 0-22-16,9-2 54 15,26 0-64-15,32 0 28 16,33-2 3-16,15-7-48 16,-23 1 72-16,-33 2-49 15,-42 3-30-15,-20 1 25 16,-8 0-11-16,-4 1-15 15,-9 1 0-15,-3 0-49 16,-15 0 16-16,-16 8-99 0,3 5-145 16,1-3-205-16</inkml:trace>
  <inkml:trace contextRef="#ctx0" brushRef="#br0" timeOffset="97034.65">18342 9282 314 0,'0'0'938'0,"0"0"-736"15,0 0 23-15,0 0-139 16,0 0-54-16,0 0-5 16,0 0-5-16,12 21 17 15,-6 0 18-15,-1 6-42 16,0 7 56-16,-2 3-71 16,2 3 2-16,-3-3 8 15,0-1 20-15,0-3-30 16,-2-7 0-16,2-3 1 15,-2-5-10-15,0-6 9 16,0-3 0-16,1-3 0 16,2-5-18-16,2-1 8 15,8 0-110-15,0-7-124 0,0-5-392 16</inkml:trace>
  <inkml:trace contextRef="#ctx0" brushRef="#br0" timeOffset="97467.28">18709 9457 766 0,'0'0'328'0,"0"0"-86"16,0 0-49-16,0 0-33 16,0 0-27-16,0 0-73 15,0 0 41-15,6-51-67 16,-6 51-18-16,0 0 0 0,0 0-15 15,-4 0-1 1,-8 7 0-16,1 5 6 0,-3 5-22 16,5 3 16-16,0 2 0 15,2 0-15-15,3 1 28 16,4-3-13-16,0-1 0 16,0-3 13-16,0-1-27 15,4-3 14-15,4-1 0 16,0-4-9-16,1-3 32 15,1 0-23-15,3-4 0 16,4 0 20-16,1 0 13 16,4-8-32-16,0-3 17 15,2-3 42-15,-4-3-60 16,-4-2 41-16,-5-3-20 16,-10 1-5-16,-1 0 9 0,-14 1-25 15,-14 3 0-15,-18-6-18 16,7 7-121-16,3-2-365 0</inkml:trace>
  <inkml:trace contextRef="#ctx0" brushRef="#br0" timeOffset="99069.12">18497 10404 443 0,'0'0'802'0,"0"0"-636"16,0 0 63-16,0 0-81 15,0 0-61-15,0 0 42 0,0 0-84 16,18-24 4-16,-18 24-30 15,0 11 12-15,0 10-26 16,-3 7-4-16,-4 8 8 16,-1 6 9-16,-2 1-11 15,1-4-7-15,2-4 0 16,0-7-27-16,0-7-2 16,1-5-165-16,2-6-126 15,-2-6-274-15</inkml:trace>
  <inkml:trace contextRef="#ctx0" brushRef="#br0" timeOffset="99367.17">17917 10883 162 0,'0'0'1055'0,"0"0"-907"16,0 0-76-16,0 0 72 16,0 0-83-16,0 0 14 15,0 0 6-15,121 18-59 16,-24-18 56-16,39 0-53 16,18 0 20-16,-5 0 49 15,-35 0-69-15,-43 0 32 0,-28 0-57 16,-18 0-13-16,-5 0-12 15,-10 0-218-15,-4 0-104 16,-6 0-406-16</inkml:trace>
  <inkml:trace contextRef="#ctx0" brushRef="#br0" timeOffset="99817.5">18177 11301 947 0,'0'0'600'0,"0"0"-371"16,0 0-131-16,0 0-6 15,0 0-92-15,0 0 13 16,0 0-23-16,-2 43 31 15,-5-12-21-15,-4 8 0 16,0 0 23-16,-2 2-30 0,1 1 7 16,2-5 0-16,3-2-10 15,5-7 10-15,2-6 0 16,0-5-75-16,11-8-102 16,5-6-42-16,-3-3-303 0</inkml:trace>
  <inkml:trace contextRef="#ctx0" brushRef="#br0" timeOffset="100194.42">18433 11440 421 0,'0'0'843'0,"0"0"-661"0,0 0-4 15,0 0-9-15,0 0-67 16,0 0 7-16,0 0-29 15,0-26-68-15,-3 26 19 16,-9 1-31-16,-4 12 0 16,-4 6-9-16,1 5 22 15,3 5-13-15,1 4 0 16,9-2-21-16,4 0 10 16,2-4-48-16,0-6 11 15,11-7 42-15,7-6-7 16,1-5 13-16,4-3 0 15,0-4 1-15,1-12 50 16,-2-4-35-16,-5-3 30 16,-4-7 7-16,-7-1-43 15,-3-3 20-15,-3 0-30 0,0 3 1 16,-4 4-23-16,-9 6-2 16,-13 10-90-16,0 7-128 15,0 4-314-15</inkml:trace>
  <inkml:trace contextRef="#ctx0" brushRef="#br0" timeOffset="100845.61">18652 11118 324 0,'0'0'73'0,"0"0"329"0,0 0-255 16,0 0-99-16,0 0-31 15,0 0 35-15,80-11-22 16,-46 5 90-16,2 0 15 16,-7 2-29-16,-6 0 35 15,-7 1-77-15,-8 1-29 16,-5 2 35-16,-3 0-68 15,0 0 49-15,0 0-44 16,0 0 12-16,0 0-12 16,0 0-6-16,0 0-1 15,0 0 33-15,0 0-16 16,0 0-2-16,0 0-15 16,-5 3 1-16,1 5 30 15,-1-1-19-15,-2 2-12 0,1 4 22 16,2 2-2-16,-2 1-2 15,-2 3-18-15,2 6 11 16,-4 0 1-16,1 3-11 16,-3 2-1-16,-2 2 0 15,2-1 20-15,-1-3-21 16,4-2 1-16,0-5-29 16,4-4 20-16,1-5-95 15,3-6 15-15,1-2-21 16,0-4-75-16,0 0 33 15,7-4-200-15</inkml:trace>
  <inkml:trace contextRef="#ctx0" brushRef="#br0" timeOffset="101073.17">18781 11243 715 0,'0'0'607'16,"0"0"-415"-16,0 0-2 16,0 0-71-16,0 0-118 15,0 0 50-15,0 0-50 16,49 22 0-16,-28-7 26 16,3 2-20-16,9 4-14 0,-6-5-113 15,-5-6-392-15</inkml:trace>
  <inkml:trace contextRef="#ctx0" brushRef="#br0" timeOffset="104993.33">18415 8365 36 0,'0'0'68'15,"0"0"-61"-15,0 0-1 0,0 0-12 16,0 0 6-16,0 0 0 15,0 0 5-15,-12 1 2 16,12-1-1-16,0 0 15 16,0 0-20-16,0 0 62 15,0 0-9-15,0 0-8 16,0 0-23-16,0 0-15 16,0 0-8-16,0 0 25 15,0 0-25-15,0 0 26 0,0 0-25 16,0 0 103-1,0 0 121-15,0 0-136 0,-3 0-25 16,-4 0-64-16,-2 0 23 16,-2 0-27-16,-3 3 4 15,-1 0 0-15,-2 0 14 16,1 0-4-16,-2 1 18 16,3-1 5-16,-3 0-32 15,3 2 54-15,-1 1-54 16,1-1 17-16,-2 4 28 15,-2 0-40-15,3-1 28 16,-5 3-22-16,3-1 0 16,-1 2 6-16,-2 0-10 15,2 0-8-15,-1 0 20 0,1 1-4 16,0-1 0-16,2 0-16 16,0-1 13-16,1-1 1 15,2 1-12-15,0-1-2 16,-2 1 17-16,2 1 2 15,2 1-10-15,-3 2-9 16,3 0 7-16,0 1 0 16,-1 0-6-16,0 3-1 15,0-1 0-15,2 1 24 16,1 0-24-16,-2 1 0 16,-1 2 1-16,0 0 15 0,-2 1-6 15,0 1-10 1,4-2 6-16,2 1 18 0,5-1-12 15,2 0-5 1,2 1-5-16,0 2 40 0,3-2-35 16,3 5 8-16,-1 2 1 15,-1 2 11-15,-1 3-17 16,2 0-10-16,0 1 1 16,5 0 22-16,1-1-10 15,7 0 3-15,6 2 26 16,4 1-42-16,1-2 67 15,-2 0-67-15,-2-1 3 16,-4-1 4-16,-6 0 11 16,-2-7-18-16,-4 3 0 15,2-7 16-15,2-1-26 16,4 1 10-16,4-7 0 16,5 1 39-16,4-2-24 0,3 0 7 15,-2-1-11-15,-1 2 14 16,-3-1-22-16,-2 2-3 15,-2-2 0-15,1 1-4 16,-2 0 29-16,2-4-25 16,0-2 0-16,1 0 20 15,2-1 1-15,0-1-21 16,-2-2 0-16,-1 0 3 16,-3 0 29-16,0-3-32 15,1 1 0-15,1 0 14 16,2-2-16-16,2 4 2 0,0-2 0 15,0 0-7 1,1 2 33-16,0-1-26 0,-1 0 0 16,-1-2 2-16,1 0-7 15,-2 0 5-15,-1-1 0 16,1-2-1-16,0 0 26 16,-1 0-25-16,5 0 0 15,0 0 1-15,1 0 11 16,0 0-11-16,-3 0-1 15,-2 0 0-15,-3 0 25 16,-3-3-25-16,1-5 0 16,-1-2 1-16,-2-2 12 0,-2-2-7 15,3-1-6 1,0-3 3-16,0-2 31 0,0-1-35 16,-2-1 1-16,2-5 0 15,-4 2 0-15,0-3 12 16,-2-2-12-16,0-1 0 15,-3-1 31-15,-1-1-32 16,-2-3 1-16,-5-3 0 16,-1-3-2-16,0-5 8 15,-1-2-6-15,-10 0 0 16,-1-1 15-16,-4 6-23 16,1 1 8-16,2 3 0 15,0 5-7-15,5 4 26 16,0 5-19-16,2 0 0 15,0 5 16-15,0-1-35 0,-2 4 19 16,-2 0 0 0,-3-1-20-16,-3 1 31 0,-5-1-11 15,1 1 0-15,-2 0 11 16,0 0-33-16,3-3 22 16,-1 3 0-16,1-2-12 15,2 3 35-15,-2-3-23 16,2 1 0-16,-2 0 12 15,1-1-34-15,-5 1 22 16,0-4 0-16,-3 3-12 16,-2-1 30-16,-3 3-18 15,-2 0 0-15,-2 4 7 16,1 4-39-16,3 4 32 16,-1 6 0-16,4 0-16 15,0 2-15-15,1 8 0 16,2 2-73-16,0-4-45 15,3-4 44-15,0-4-108 0,7 0-9 16,5-4-303-16</inkml:trace>
  <inkml:trace contextRef="#ctx0" brushRef="#br0" timeOffset="105754.06">19424 9008 611 0,'0'0'344'16,"0"0"-152"-16,0 0-66 15,0 0-113-15,0 0 20 16,0 0-33-16,98-15 19 16,-56 19-6-16,6 2-13 15,1-1 19-15,-3 3 48 16,-2-5-59-16,-6 3 39 15,-6-2-28-15,-9-1-6 16,-3 0 36-16,-4-1-33 16,-4-1 21-16,1 0 14 15,-3 3-38-15,-3-2 13 0,-1 2-26 16,-1-3 13-16,0 5-22 16,-3 0 9-16,-1 0 0 15,-1 2-1-15,0 2 24 16,0 0-23-16,0 2 0 15,-7 2 9-15,0 5 13 16,-4 2-12-16,-3 5-10 16,-5 10 37-16,-1 3-18 15,-7 7 10-15,-1 6-26 16,-4 5 10-16,2-3 9 16,2-2-21-16,7-8-1 15,2-7 0-15,5-5 35 0,4-7-35 16,5-6 0-16,4-3 1 15,1-5-28-15,16-9-53 16,7-2-168-16,1 0-506 0</inkml:trace>
  <inkml:trace contextRef="#ctx0" brushRef="#br0" timeOffset="106447.25">20905 8066 887 0,'0'0'46'16,"0"0"41"-16,0 0 75 16,0 0-58-16,0 0-4 15,0 0-11-15,0 0-75 16,41-65 38-16,-41 65-52 0,1 2-3 16,1 11-22-1,-2 6 50-15,0 4-15 0,0 9 51 16,-2 6-51-16,-10 8 71 15,-4 6-35 1,-2 4-21-16,-1 3 31 0,0-3-43 16,0-4-2-16,5-7-11 15,3-5 27-15,5-7-20 16,1-7-7-16,4-7 0 16,1-5-20-16,0-8-20 15,0-4-119-15,0-2-172 0</inkml:trace>
  <inkml:trace contextRef="#ctx0" brushRef="#br0" timeOffset="106734.33">20465 8732 788 0,'0'0'212'16,"0"0"21"-16,0 0-40 16,0 0-24-16,0 0-127 15,0 0 44-15,135 6-79 16,-41-2 12-16,39 1 22 16,17 1-25-16,1 1 21 0,-32-3-21 15,-44 0-3-15,-28-4 2 16,-21 0-15-16,-11-2-52 15,-2-8-133-15,-11 1-296 0</inkml:trace>
  <inkml:trace contextRef="#ctx0" brushRef="#br0" timeOffset="107121.08">20587 9101 575 0,'0'0'369'16,"0"0"-163"0,0 0-24-16,0 0-8 0,0 0-19 15,0 0 18-15,0 0-91 16,33-11 18-16,-33 11-19 15,0 0-81-15,0 0 66 16,0 4-66-16,0 10 0 16,0 7 2-16,0 7 17 15,0 11-19-15,-6 9 0 16,-11 8 22-16,-7 7-35 0,-4 2 13 16,-4-2 0-16,2-8-13 15,5-10 30-15,7-8-17 16,5-12 0-16,8-8-93 15,5-7 9-15,5-10-158 16,9 0-73-16,3-12-644 16</inkml:trace>
  <inkml:trace contextRef="#ctx0" brushRef="#br0" timeOffset="107498.33">20808 9482 614 0,'0'0'631'16,"0"0"-415"-16,0 0-66 16,0 0 18-16,0 0-39 15,0 0-80-15,0 0 66 16,20-62-98-16,-20 62-6 16,-9 4-11-16,-11 12 5 15,0 9-5-15,-3 6 0 16,1 4 0-16,5-1-17 15,6-2 17-15,8-4 0 16,3-6-2-16,0-6-1 16,17-8 3-16,7-5 0 15,4-3 0-15,8-4 0 16,2-13 1-16,1-5-1 16,-3-8 0-16,-5-7 31 15,-7-3-29-15,-16-5-2 0,-8 4 1 16,-7 3-16-16,-24 12 15 15,-10 10-10-15,-17 16-7 16,9 0-278-16,12 11-372 0</inkml:trace>
  <inkml:trace contextRef="#ctx0" brushRef="#br0" timeOffset="108136.98">21285 8957 631 0,'0'0'196'16,"0"0"-44"-16,0 0-35 15,94-11-66-15,-65 8 30 16,1-1-81-16,-3-2 20 16,-5 1 61-16,-7-1-43 15,-3 2 51-15,-6-1 9 16,-3 3-55-16,-3 1 38 16,0 1-81-16,0 0 0 15,0 0 0-15,0 0-9 16,0 0 7-16,-7 3 2 15,-4 6 0-15,-1 4-10 16,0 1 19-16,-4 5-9 16,1 1 0-16,-1 5 28 0,-4 3-24 15,2 1-4 1,-2 4 0-16,-3 3 9 16,1 1 4-16,-4 1-13 0,2 1 0 15,2-5 28 1,4-3-34-16,2-6 6 0,7-7 0 15,3-7-5-15,3-5 5 16,3-6 0-16,0-4-34 16,7-12-172-16,4-4-105 0</inkml:trace>
  <inkml:trace contextRef="#ctx0" brushRef="#br0" timeOffset="108324.59">21320 9101 783 0,'0'0'308'15,"0"0"-172"-15,0 0-87 16,0 0-34-16,0 0-5 16,0 0-10-16,94 67 10 15,-68-47-36-15,-6-4-340 0</inkml:trace>
  <inkml:trace contextRef="#ctx0" brushRef="#br0" timeOffset="109724.65">20688 7928 322 0,'0'0'179'0,"0"0"-9"0,-88 48 42 16,47-23-95-16,0-1 34 15,0 0-35-15,2-1-51 16,1 0 32-1,2 1-64-15,2 0-2 0,2 1 44 16,1 3-74-16,0 1 53 16,1 1-40-16,0 2 2 15,0 3 12-15,-1 0-27 16,0 2-1-16,-1 0 48 16,1 1-38-16,1 0 27 15,5 1-18-15,3 2-10 16,3 1 52-16,4 1-48 15,-1 6 18-15,-1-1 23 0,-3 5-36 16,-4 1 7-16,-1 5-19 16,2 0 11-16,1 2 5 15,7-2-21-15,4 2-1 16,7-1 25-16,4 1-6 16,0 0 18-16,0-3-31 15,4-1 6-15,4-1 29 16,-1-3-32-16,2-1-9 15,-1-1 3-15,-1 0 29 16,6 0-32-16,1-2 0 16,4-2 2-16,1-1 4 15,2-5 7-15,1-3-13 16,5-4 9-16,3-6 23 16,6-2-5-16,4-2-27 0,6-3 6 15,1-3 9-15,0 0-1 16,-2-3-14-16,-4-3 0 15,-3-3 29-15,-5 0-35 16,-3-5 6-16,1 2 0 16,2-3-11-16,4 1 29 15,4 1-18-15,-1-2 0 16,0 0 21-16,-4-1-42 16,-2 0 21-16,-3-2 0 15,0 0-9-15,-2 0 31 16,0 0-22-16,1 0 0 15,1 0 21-15,3 0-9 16,4 0-12-16,2 0 0 0,2 0 6 16,0-7 30-16,2-2-36 15,0 0 0-15,-3-1 22 16,-1-1-4-16,1 0-18 16,3-3 0-16,1-1-3 15,6-3 36-15,4-5-33 16,2-2 0-16,1-4 19 15,2-5-25-15,-2-4 6 16,0-3 0-16,-3-3-6 16,0 0 34-16,-2-5-28 15,-3-3 0-15,9-14 12 16,5-25-31-16,0-27 19 16,-9-12 0-16,-18 6-11 15,-17 12 17-15,-17 24-6 16,-3 16 0-16,0 13 8 0,0 12-35 15,-2 5 27-15,-8-8 0 16,-2-8-6-16,-7-5 15 16,-13 2-25-16,-26-8 16 15,-39-8 0-15,-46-3-36 16,-32 10 36-16,-17 18 0 16,2 28-7-16,22 24 26 15,17 11-28-15,39 23 9 16,35 5-82-16,14 15-16 15,26-15-289-15,8-9-965 0</inkml:trace>
  <inkml:trace contextRef="#ctx0" brushRef="#br0" timeOffset="118828.93">22326 7209 1003 0,'0'0'235'15,"0"0"53"-15,0 0-114 16,0 0-55-16,0 0 37 16,0 0-104-16,0-31-26 15,-2 31 17-15,-4 0-22 16,-7 0-11-16,-7 8-10 0,-5 9 10 15,-5 4-29 1,3 4 19-16,4 0 0 0,11 0-10 16,4-7 14-16,8 0-4 15,0-6 0-15,8-3-12 16,11-4-12-16,4-2 24 16,-1-1 0-16,0-2-5 15,-5 0 28-15,-6 0-23 16,-6 1 0-16,-4 2 0 15,-1 2-28-15,0 4 28 16,-9 4 0-16,-7 1-20 16,-3 3 40-16,-2-1-20 15,-2 3 0-15,3 0 0 16,3 0-25-16,2-2 23 16,6-3-78-16,6-1-46 0,3-5-140 15,0-6 78 1,3-2-360-16</inkml:trace>
  <inkml:trace contextRef="#ctx0" brushRef="#br0" timeOffset="119138.17">22445 7269 1020 0,'0'0'180'16,"0"0"7"-16,0 0-134 16,0 0 53-16,0 0-73 15,0 0-33-15,0 0 1 16,25 13 12-16,-25 9-13 0,-4 2 0 16,-9 2 15-16,1 2-17 15,-2 0 2-15,5-5 0 16,2-2-16-16,2-6 13 15,4-5-13-15,1-7-19 16,0-3-8-16,4-2 28 16,8-14-136-16,5-1-205 0</inkml:trace>
  <inkml:trace contextRef="#ctx0" brushRef="#br0" timeOffset="119375.7">22645 7167 876 0,'0'0'205'0,"0"0"28"15,0 0-55-15,0 0-45 16,0 0 18-16,0 0-99 16,0 0-38-16,10-17-9 15,-7 34 24-15,-1 5-29 16,-1 6 0-16,-1 5 20 16,0 2-21-16,0 1 1 15,-1-4 0-15,-10-3-1 16,0-4-15-16,-1-4-49 15,-2-6-54-15,1-9-57 16,1-3 49-16,2-3-241 0</inkml:trace>
  <inkml:trace contextRef="#ctx0" brushRef="#br0" timeOffset="119563.51">22442 7288 1075 0,'0'0'257'0,"0"0"-78"16,0 0-79-16,0 0-78 15,0 0 32-15,91 31-54 16,-70-12 13-16,-2 3-29 16,7 4-39-16,-7-2-140 15,-2-9-391-15</inkml:trace>
  <inkml:trace contextRef="#ctx0" brushRef="#br0" timeOffset="120428.59">22936 7093 644 0,'0'0'277'16,"0"0"-51"-16,0 0-26 0,0 0-75 15,0 0-2-15,0 0-104 16,0 0 4-16,0 18-30 16,0 7 8-16,-3 7-1 15,-7 9 0-15,-4 0 22 16,0 3-22-16,-3-3 0 16,1-2 0-16,2-9-18 15,3-6 18-15,3-8-7 16,3-4-6-16,2-9 26 15,3-3-13-15,0 0 12 16,0-12 1-16,0-7-15 16,0-6 2-16,3-8 0 15,7-8-1-15,4-9-78 16,8-3 46-16,5-1-5 16,3 6 38-16,1 8-20 0,0 10 30 15,-1 11-10 1,0 9 0-16,-4 7 17 0,-2 3-2 15,-5 0-15-15,-7 6 0 16,-4 4 16-16,-8 6-5 16,0 1-11-16,-6 3 11 15,-13 0 4-15,-3 3 18 16,0 2-33-16,-2-2 0 16,6 1 12-16,2 0 5 15,4 0-17-15,4-3 0 16,2-1 16-16,3-4-20 15,3-1 4-15,0-3 0 16,7 0 7-16,9-1 14 0,7 2-14 16,6-2-7-1,2 1 16-15,-1-2-29 0,-3 0 13 16,-11 0-131-16,-4-5-51 16,-9-4-486-16</inkml:trace>
  <inkml:trace contextRef="#ctx0" brushRef="#br0" timeOffset="120637.18">23364 7171 1107 0,'0'0'160'0,"0"0"-87"15,0 0-44-15,96-8-11 16,-56 8-36-16,-7 0-3 16,-11 0-317-16</inkml:trace>
  <inkml:trace contextRef="#ctx0" brushRef="#br0" timeOffset="120779.19">23397 7325 1008 0,'0'0'123'16,"0"0"-62"-1,0 0-61-15,86 0-2 0,-54-3-332 0</inkml:trace>
  <inkml:trace contextRef="#ctx0" brushRef="#br0" timeOffset="121030.05">23842 7055 1109 0,'0'0'304'0,"0"0"-109"16,0 0-119-1,0 0-31-15,0 0-24 0,0 0-13 16,0 0 16-16,-11 81-15 15,-1-43 15-15,0-1-24 16,0 4 0-16,1-4-13 16,3-4-31-16,2-5-97 15,1-8-123-15,5-10-643 0</inkml:trace>
  <inkml:trace contextRef="#ctx0" brushRef="#br0" timeOffset="121512.51">24243 7028 719 0,'0'0'79'0,"0"0"-5"16,0 0-8-16,0 0-57 16,0 0 54-16,-102 85-21 15,80-70 2-15,3-5 47 16,-1-2-48-16,5-5 34 16,2-3 6-16,5 0-69 15,3-5 43-15,5-10-19 0,0-5-14 16,4-4 5-16,11-4-20 15,6-1-9-15,4 3 0 16,2 3 15-16,3 5-2 16,1 10 13-16,0 3 6 15,0 5 76-15,-6 0-42 16,-6 17 1-16,-12 9-52 16,-7 8 11-16,-5 12-4 15,-18 7-12-15,-6 5-8 16,-4 2 5-16,-2 1 3 15,0-7-10-15,0-4 0 16,1-5-29-16,-11 4-21 0,9-11-162 16,7-10-141-16</inkml:trace>
  <inkml:trace contextRef="#ctx0" brushRef="#br0" timeOffset="123193.75">18016 7714 804 0,'0'0'213'16,"0"0"-5"-16,0 0-111 16,0 0 41-16,0 0-16 15,0 0-43-15,0 0 86 16,17-42-73-16,-17 42-3 15,0 0-11-15,-10 0-65 16,-7 3 5-16,-3 10-18 16,-4 5 0-16,4 6-25 15,4 1 25-15,7 1-31 16,8-3-2-16,1-1-42 16,9-7 64-16,14-5-12 15,7-4 23-15,3-3-15 16,1-3 15-16,-2 0 0 0,-7 0 0 15,-8 3 6-15,-7 2-24 16,-9 4 18-16,-1 2 0 16,0 4-30-16,-11 4 40 15,-3-1-10-15,2 0 0 16,-1-4-32-16,2-1 0 16,2-1-94-16,2-6-111 15,2-2-332-15</inkml:trace>
  <inkml:trace contextRef="#ctx0" brushRef="#br0" timeOffset="123462.09">18348 7567 730 0,'0'0'302'16,"0"0"-120"-16,0 0-102 15,0 0 29-15,0 0-64 16,0 0-15-16,0 0 15 16,5-7-21-16,-5 22-17 15,0 6 34-15,0 7-33 16,-3 4 17-16,-2 0-25 0,2 0-7 16,0-3-8-1,2-7-95-15,1-10-56 16,0-4-143-16,0-7-549 0</inkml:trace>
  <inkml:trace contextRef="#ctx0" brushRef="#br0" timeOffset="123691.03">18509 7494 611 0,'0'0'279'15,"0"0"-51"-15,0 0-93 16,0 0-51-16,0 0 42 15,0 0-67-15,0 0 1 16,41-30-18-16,-37 40-26 16,-1 8-3-16,-3 8-13 0,0 5 13 15,0 5-11-15,0-2-2 16,0 2-12-16,0-5-63 16,0-1-104-16,0-11-63 15,0-5-296-15</inkml:trace>
  <inkml:trace contextRef="#ctx0" brushRef="#br0" timeOffset="123937.26">18663 7436 963 0,'0'0'169'0,"0"0"-28"0,0 0-37 16,0 0-82-1,0 0 19-15,0 0-12 0,0 0-22 16,8 30 44-16,-8-10-50 16,0 4-1-16,-2-1 0 15,-5-3 0-15,-1-3-17 16,2-5-72-16,-1-4-92 16,2-6-121-16,4-2-485 15</inkml:trace>
  <inkml:trace contextRef="#ctx0" brushRef="#br0" timeOffset="125128.29">18464 7522 502 0,'0'0'121'0,"0"0"71"15,0 0-36-15,0 0 14 16,0 0 16-16,0 0-74 16,0 0 6-16,38-9-39 15,-38 9-78-15,0 0 30 16,1 0-31-16,1 0 0 16,2 0 41-16,1 0 7 15,0 0 24-15,2 0-41 16,0 0-9-16,1 0-18 15,1 6-4-15,3 3 0 0,-2 1-12 16,3 5 26 0,-2 2-14-16,0 3 0 0,-1 1 11 15,0 3-22-15,-1-2 11 16,1 2 0-16,-2-5-17 16,1-1 7-16,-1-6-12 15,-1-6-8-15,0-1-62 16,1-3 51-16,-1-2-89 15,2 0 14-15,0-5-20 16,-4-3-100-16,-2 0-120 0</inkml:trace>
  <inkml:trace contextRef="#ctx0" brushRef="#br0" timeOffset="128340.4">18897 7399 502 0,'0'0'225'0,"0"0"-53"16,0 0 55-16,0 0-115 15,0 0-2-15,0 0 4 16,0 0-79-16,12-13 19 0,-12 13-53 16,2 14-1-16,-2 1 68 15,0 6-67-15,0 4 5 16,0 4-2-16,0-1 16 15,0 3-20-15,-2-4 0 16,-2-3 1-16,-1-2-8 16,2-6 7-16,2-5 0 15,1-4-7-15,0-4 21 16,0-1-14-16,0-2 0 16,-2 0 2-16,2 0 30 15,-1 0-25-15,-1 0-7 16,0 0 0-16,-2-4 16 15,3 1-22-15,-1-2 6 16,1 1 0-16,1 0-19 0,0-1 9 16,0 0 10-16,0 2 0 15,0 0-16-15,0 0 5 16,-2 3 11-16,2 0-6 16,0-3-10-16,-1 3-22 15,-1-1-4-15,1-1 14 16,-2-3-2-16,0-2 15 15,0-3 15-15,1-2 0 16,1-4 22-16,1-3-16 16,0-4 37-16,0-2-27 15,3 0 2-15,3-2 14 16,1 5-31-16,1 2 6 16,2 3 14-16,1 3-7 15,-1 1-14-15,5 2 0 16,0 3 15-16,1 2-33 0,-2 3 18 15,1 2 0-15,-3 1-13 16,-1 0 24-16,-3 0-11 16,-2 0 0-16,-3 4 10 15,-1 3-34-15,-2 2 24 16,0 0 0-16,0 4 0 16,-12-1 19-16,-6 5-7 15,0-3 1-15,-5 4-3 16,4-4 11-16,2-2-20 15,3-1-1-15,3-3 3 16,5-2 18-16,3-1-21 0,2-4 0 16,1 1 8-16,0-2 0 15,0 0 6 1,0 0-14-16,0 0 21 0,0 0 4 16,0 0-8-16,0 0 4 15,0 0-20-15,0 0 71 16,0 0-71-16,0 0 21 15,0 0-3-15,0 0 3 16,0 0-17-16,0 0-5 16,0 0 1-16,0 0-9 15,0 0 16-15,0 0-8 16,0 0 0-16,0 0 19 16,0 0-20-16,0 0 1 15,0 0 0-15,0 0 20 0,0 0-11 16,0 0-1-1,0 0-8-15,0 0 28 0,0 0-25 16,0 0-3-16,0 0 0 16,0 0-10-16,0 0 26 15,0 0-16-15,0 0 0 16,0 0 15-16,0 0-26 16,0 0 11-16,0 0 0 15,0 0-16-15,0 0 34 16,0 0-18-16,0 0 0 15,0 0 10-15,0 0-23 16,0 0 13-16,0 0 0 16,0 0-15-16,0 0 31 0,0 0-16 15,0 0 0 1,0 0 12-16,0 0-25 0,0 0 13 16,0 0 0-16,0 0-16 15,0 0 24-15,0 0-8 16,0 0 0-16,0 0 1 15,0 0-20-15,0 0 19 16,0 0 0-16,0 0-6 16,0 0 30-16,0 0-24 15,0 0 0-15,0 0 12 16,0 0-30-16,0 0 18 16,0 0 0-16,0 0-6 0,0 0 25 15,0 0-19 1,0 0 0-16,0 0 1 0,0 0-5 15,0 0 4-15,0 0 0 16,0 0 0-16,0 0 9 16,0 0-10-16,0 0 1 15,0 0 0-15,7 0-16 16,4 0 17-16,3 0-1 16,2 0 0-16,6 3 16 15,0 0-22-15,1 3 6 16,1 1 0-16,-4 4-6 15,0 0 12-15,-4 3-6 16,-4-6 0-16,-2 2 11 0,-2-2-19 16,0-3 8-1,-2 0 0-15,1-4 0 0,0 1 9 16,1 0-9-16,-2-2 0 16,-1 0 15-16,-1 2-49 15,-1-2 3-15,-3 0-137 16,0 0-28-16,0 0-175 0</inkml:trace>
  <inkml:trace contextRef="#ctx0" brushRef="#br0" timeOffset="130226.35">19482 7186 335 0,'0'0'140'16,"0"0"-88"-16,0 0 13 16,0 0-24-16,0 0 18 15,0 0 91-15,0 0 0 16,0 0 50-16,0 0-51 15,0 0-88-15,0 0 32 16,0 0-77-16,0 0-16 16,0 0 7-16,0 0 18 15,0 0-25-15,3 0 0 16,8 0 17-16,5 0-7 16,0-1-10-16,1-2 0 0,-4 0-7 15,-4 2-71 1,-3 1-60-16,-5 0-201 15,-1 0-416-15</inkml:trace>
  <inkml:trace contextRef="#ctx0" brushRef="#br0" timeOffset="131146.6">19487 7331 100 0,'0'0'362'0,"0"0"-244"0,0 0-63 15,0 0 19 1,0 0-48-16,0 0 63 0,0 0-5 15,0 0-25 1,0 0 38-16,0 0-61 0,0 0 15 16,0 0-12-16,0 0-38 15,0 0 41-15,0 0-32 16,0 0-4-16,4 0 38 16,1 0-36-16,2-5-3 15,6 1-5-15,-1-1 17 16,3-1-7-16,-3 1-10 15,-3 2 0-15,0-1 3 16,-6 2-3-16,-3 2-14 16,0 0-81-16,-3 0-223 15,-6 0-288-15</inkml:trace>
  <inkml:trace contextRef="#ctx0" brushRef="#br0" timeOffset="132296.99">19979 6861 212 0,'0'0'243'16,"0"0"-73"-16,0 0-37 15,0 0-19-15,0 0 11 16,0 0-23-16,0 0-24 16,7-11 7-16,-7 10-78 15,0 0 38-15,0 0-21 0,0-3-22 16,0 2 62-1,0 0-63-15,0-1 26 0,0 2-13 16,0-2 8-16,0 0-22 16,0 1 0-16,2-3 1 15,-2-1-20-15,1-1 19 16,1 0 0-16,0-1-6 16,-1 2 25-16,1 2-19 15,-2 0 1-15,1 3 0 16,-1-2 71-16,0 1-50 15,0 1 23-15,0 1 15 0,0-1-58 16,0-1 58-16,0 2-25 16,0 0-22-1,0 0 52-15,0 0-58 0,0 0 3 16,0 0-10-16,0 8-10 16,-1 8-2-16,-7 8 12 15,-1 7 0-15,-3 6-7 16,3 5 19-16,-1 1-12 15,3-1 0-15,0-1 13 16,3-6-29-16,-1-5 16 16,2-7 0-16,2-6-19 15,1-8-24-15,-2-3-24 16,2-6-91-16,0 0-112 16,0 0-128-16</inkml:trace>
  <inkml:trace contextRef="#ctx0" brushRef="#br0" timeOffset="132713.87">20171 6792 879 0,'0'0'142'0,"0"0"-18"15,0 0-27 1,0 0-94-16,0 0 4 16,0 0-4-16,0 0 11 15,-15 2 17-15,4 10 7 0,-1 4-36 16,-2 5 60-16,4 5-61 16,1 3-1-16,3 1 6 15,4-1 17-15,2-5-23 16,0-5 0-16,0-3 0 15,3-8 9-15,9-8-2 16,6 0 79-16,5-4 18 16,3-13-85-16,4-7 51 15,-3-6-27-15,-3-5-10 16,-10 0 61-16,-10 3-81 16,-4 3 21-16,-12 11-34 15,-15 10-21-15,-18 8-11 16,4 10-205-16,6 1-420 0</inkml:trace>
</inkml:ink>
</file>

<file path=ppt/ink/ink2.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4095" units="deg"/>
          <inkml:channel name="T" type="integer" min="0" max="2.14748E+0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1-29T05:34:57.6060000"/>
    </inkml:context>
    <inkml:brush xml:id="br0">
      <inkml:brushProperty name="width" value="0.05292" units="cm"/>
      <inkml:brushProperty name="height" value="0.05292" units="cm"/>
      <inkml:brushProperty name="color" value="#FF0000"/>
    </inkml:brush>
  </inkml:definitions>
  <inkml:trace contextRef="#ctx0" brushRef="#br0">6853 3848 377 0,'0'0'231'15,"0"0"-67"-15,0 0-27 16,0 0-27-16,0 0 12 0,0 0-27 15,3-13-22 1,-3 12-8-16,0 1-6 0,0-2 10 16,0 2-11-16,0-1-7 15,0 1-16-15,0-2 0 16,-3 2-12 0,-4 0-16-16,-4 0-7 0,0 0-8 15,-2 3 8-15,1 4-3 16,-1 2 2-16,5 0 0 15,-1 1-5-15,5 1 5 16,-1-1-6-16,4 0-2 16,1 1 8-16,0-2 0 15,0 1-8-15,4-1 8 16,7-3-1-16,5-1 1 16,1 0 0-16,0-5 0 0,-3 0 1 15,-1 0 0-15,-4 0-1 16,-4 0 1-16,-4 4 0 15,-1 0-1-15,0 2-5 16,0 6-1-16,0 1 6 16,-4-2 0-16,-4 2 1 15,-3-3 0-15,-2-2-1 16,0 2 1-16,0-3 1 16,-1 1-1-16,2-3 0 15,3-2 1-15,3 1 0 16,5-4-1-16,-1 0 2 15,2 0-1-15,0 0-1 0,0 0-18 16,0 0-113-16,0 0-50 16,0 0-194-16</inkml:trace>
  <inkml:trace contextRef="#ctx0" brushRef="#br0" timeOffset="463.18">6968 3752 527 0,'0'0'161'0,"0"0"4"15,0 0-42-15,0 0-13 16,0 0-19-16,0 0-25 16,0 0-15-16,0-1-15 15,0 1-7-15,0 0-4 16,0 0-8-16,0 0-9 15,0 3-8-15,0 9 1 16,1 4 0-16,1 3 1 16,-2 1-1-16,4 1 0 0,-1 0 0 15,-3 1 0 1,0-1 0-16,0-3 0 0,0 0 0 16,0-5 1-16,0-2-2 15,0-4 0-15,0-2-40 16,0-5-59-16,0 0-94 15,5 0-119-15</inkml:trace>
  <inkml:trace contextRef="#ctx0" brushRef="#br0" timeOffset="830.14">7120 3660 588 0,'0'0'112'0,"0"0"28"16,0 0-28-16,0 0-27 15,0 0-24-15,0 0-6 16,0 0 1-16,33-26 5 16,-32 26-13-16,-1 0-15 15,0 0-2-15,0 0-11 16,0 2-7-16,0 10-6 15,0 3 5-15,0 4-5 16,0 3 2-16,0 1-8 16,0 2 1-16,0-1-1 15,-1 0 6-15,-2-1-5 16,1-3-1-16,0 0-1 0,2-5 1 16,0-3-1-1,0-4-9-15,-1-2-33 0,-2-4-91 16,0-2-98-16,-1 0-272 15</inkml:trace>
  <inkml:trace contextRef="#ctx0" brushRef="#br0" timeOffset="1214.58">6971 3721 515 0,'0'0'134'16,"0"0"19"-16,0 0-27 16,0 0-2-16,0 0-48 15,0 0-36-15,0 0-11 16,27-7 12-16,-16 7-15 15,0 7 0-15,5 6 1 16,-4 2-4-16,2 2-11 16,1 1-2-16,-2 1-8 15,0-1-1-15,-2-1 6 0,4-2-7 16,-6-5 1 0,1-2-1-16,-2-3 1 0,2-2 0 15,-2-3-1-15,-2 0 0 16,-2-6-133-16,-2-4-394 0</inkml:trace>
  <inkml:trace contextRef="#ctx0" brushRef="#br0" timeOffset="2046.36">7287 3589 568 0,'0'0'222'0,"0"0"-90"15,0 0 27-15,0 0-38 16,0 0-45-16,0 0-50 16,0 0-12-16,7 27 1 15,-5-8-1-15,-2 3-5 16,3 5 1-16,-3 2-1 15,0 0-8-15,0 0-1 16,0-4 1-16,0-1-1 16,0-7 0-16,3-5 1 0,0-4 0 15,-1-2 0 1,-1-4 0-16,-1-2 2 0,0 0 6 16,0 0 7-16,0-6-8 15,0-8 0-15,0-4-8 16,0-5 1-16,0-2 2 15,0-5-2-15,0 1-1 16,0-3 0-16,0 4 0 16,9 3 0-16,0 4 0 15,1 3 1-15,4 4-1 16,-2 5 1-16,-1 0-1 16,1 4 0-16,-2 2 0 15,-3-1 1-15,2 4-1 16,-5 0 0-16,-1 0 0 15,0 0 0-15,-3 0-1 0,2 7-1 16,-2 1 1 0,0 2-6-16,0 1 7 15,-6 2 2-15,-5 1-1 16,1 0-1-16,-1-1 3 0,2 1-2 16,2-3 0-16,3-1-1 15,1-3 1-15,1-3 1 16,2-1-1-16,0-3 5 15,0 1 1-15,0-1-1 16,0 3-5-16,0 0 17 16,8 3 8-16,2 1-13 15,2 3 1-15,0 1-1 16,4 2 0-16,-1 1-7 0,3-2 2 16,-2 3-6-1,-2-5 0-15,1 1-1 0,-6-2 0 16,-2-4 0-16,-1 0 0 15,-4-3 0-15,-1 1-1 16,1-2 1-16,-2-1 0 16,0 0 0-16,0 0 9 15,0 0-1-15,0 0-9 16,0 0-73-16,-2-5-65 16,-1-2-189-16</inkml:trace>
  <inkml:trace contextRef="#ctx0" brushRef="#br0" timeOffset="2378.46">7609 3627 494 0,'0'0'159'16,"0"0"-47"-16,0 0 4 16,0 0-3-16,0 0-19 15,0 0-13-15,0 0-6 0,5 0 0 16,2 0-17 0,2-2-11-16,3-2-1 0,1 0-14 15,-2 2-13-15,4 0-6 16,-5-2-1-16,-2 2-5 15,-4-1-7 1,-2 1 1-16,-2 2-1 0,0 0-95 16,0 0-181-16,-8 0-464 0</inkml:trace>
  <inkml:trace contextRef="#ctx0" brushRef="#br0" timeOffset="2570.51">7609 3627 485 0,'8'94'230'0,"5"-94"-94"16,-1 0-66-16,4-1-21 16,0-2-31-16,4-1-18 15,-2 0-78-15,-4-1-565 16</inkml:trace>
  <inkml:trace contextRef="#ctx0" brushRef="#br0" timeOffset="3086.65">7948 3463 656 0,'0'0'249'0,"0"0"-162"16,0 0-13-16,0 0-3 16,0 0-2-16,0 0-20 15,0 0-21-15,-25-11-12 16,20 11 4-16,-1 0-1 16,0 5-7-16,0 2-11 15,-4 2 9-15,2 0-9 16,-1 2 1-16,-1 3-2 15,1 2 7-15,3 0-7 16,0 2 1-16,3 1-1 16,0-1-1-16,-1 2 1 0,4-2 1 15,0-2-1 1,0 0 1-16,0-2 0 0,0-1-1 16,7-3 1-16,2-2-1 15,2-3 0-15,0-2 6 16,3-3-5-16,-1 0 9 15,2 0 26-15,0 0 39 16,-2-4-19-16,-2-5-9 16,-1-4 15-16,-5-2 0 15,-3-4-14-15,-2-3-12 16,0-2-12-16,0-2-4 16,-2 0-5-16,-10 2-4 15,-2 2-11-15,2 2 0 16,-2 0-9-16,5 6-162 15,1 1-384-15</inkml:trace>
  <inkml:trace contextRef="#ctx0" brushRef="#br0" timeOffset="13600.31">9510 14597 469 0,'0'0'253'0,"0"0"-170"0,0 0-58 15,0 0 14-15,0 0 36 16,0 0 26-16,0 0 8 15,0 0-4-15,0 0-13 16,0 0-27-16,0 0-22 16,0 0-18-16,-6 0-6 15,-3 0-17-15,2 2 0 16,-4 0-1-16,-1 2 0 16,2 0 0-16,-1 1-1 15,-3 2 1-15,3-1-1 16,-1 4-1-16,-1 0 1 15,2 1-1-15,3-1-9 16,1 1 9-16,6-3-8 0,1-2 9 16,0 0-3-1,1 0 3-15,13-2 0 0,-2 1 0 16,4-3 0-16,-1 3 0 16,1 1 1-16,-1 0-1 15,-3 1 0-15,0 0 0 16,-4 2 0-16,-4 1 0 15,-1 0 0-15,-3 3 2 16,0-1-2-16,0 2 0 16,-9 0 0-16,-1 1 1 15,-5 1-1-15,1 0 2 16,-3-4-2-16,6-1 0 16,2-2 8-16,3-4-8 0,3-2 0 15,3-3-1 1,0 0 0-16,0 0-5 0,2-4-133 15,3-4-640-15</inkml:trace>
  <inkml:trace contextRef="#ctx0" brushRef="#br0" timeOffset="14069.71">9720 14559 464 0,'0'0'143'15,"0"0"43"-15,0 0 28 16,0 0-32-16,0 0-34 0,0 0-38 16,0 0-34-1,2-1-40-15,-2 2-24 0,0 9-12 16,0 4 6-16,-2 2 1 15,-1 3-5-15,2 4 10 16,-1 1-5-16,0 2-1 16,0-1-5-16,1-2 0 15,1-4 1-15,0-1 0 16,0-5-1-16,0-5 0 16,0-3-1-16,0-5-12 15,7 0-65-15,2-11-95 16,0-4-497-16</inkml:trace>
  <inkml:trace contextRef="#ctx0" brushRef="#br0" timeOffset="14400.98">9895 14530 849 0,'0'0'171'16,"0"0"-57"-16,0 0 15 15,0 0-19-15,0 0-6 16,0 0-16-16,0 0-29 16,28-14-15-16,-28 14-13 15,0 0-8-15,0 6-13 16,0 9 0-16,0 3 5 16,-6 6-6-16,2 2-8 0,-2 2 0 15,0 1 1 1,0 0 6-16,2-4-8 15,-1-1 1-15,1-4-1 0,3-3-1 16,0-1 1-16,1-4 0 16,-2 1-5-16,2-4-43 15,-3-3-83-15,0-2-87 16,-1-4-288-16</inkml:trace>
  <inkml:trace contextRef="#ctx0" brushRef="#br0" timeOffset="14836.64">9722 14583 195 0,'0'0'316'0,"0"0"-209"16,0 0-42-16,0 0-9 15,0 0 49-15,0 0 2 16,0 0 2-16,-2-2-20 16,2 2-25-16,0 0-29 15,0 0-3-15,5 0 7 0,1 5-12 16,1 4 1-16,4 2-17 15,1 4 1-15,2 1 7 16,1 2-10-16,-1 1-1 16,2-2 0-16,-1-3-6 15,0-1 0-15,-1-4-2 16,-1-3 1-16,-2-2 5 16,-1 0-6-16,-4-1 0 15,0 1 0-15,-3 2 0 16,-2 0-34-16,-1-2-111 15,0-2-169-15</inkml:trace>
  <inkml:trace contextRef="#ctx0" brushRef="#br0" timeOffset="15754.74">10071 14486 563 0,'0'0'298'0,"0"0"-184"16,0 0-29-1,0 0-7-15,0 0-21 16,0 0-17-16,0 0-11 15,0 14 2-15,0-4 9 0,3 2 1 16,0 6-2-16,0 0-6 16,0 5 2-16,-3 1-6 15,0 1-16-15,0 0-7 16,0 1-5-16,0 0-1 16,0-4 1-16,0-1-1 15,0-3 1-15,0-2-1 16,0-4 0-16,0-6 3 15,0-1-2-15,0-4 0 16,0-1 7-16,0 0 8 16,0-3 14-16,0-9-15 15,0-4-14-15,0-5 1 16,0-3 6-16,0-6-8 16,0-2 0-16,4-4 0 0,2-2 0 15,2 1 0-15,1 2 0 16,1 6 0-16,-2 3 0 15,1 8-1-15,1 4 1 16,-3 4 0-16,1 4-1 16,-2 1 1-16,0 5-2 15,1-2 0-15,-2 2 1 16,-1 0 0-16,-1 0 1 16,0 7-6-16,0 5 6 15,-3 2 0-15,0 3 0 0,0-2 0 16,-1 2 0-16,-7-3 1 15,-2-2-1 1,-2 0 1-16,1-3 0 0,-1 0 0 16,-2-3 0-16,2 1 1 15,-2 1-1-15,5 0-1 16,2-3 2-16,1 0-2 16,3-1 0-16,3-2 0 15,0 0-1-15,0 0 1 16,6 1 12-16,4-1 7 15,1 1-3-15,4 3-9 16,-2 0-6-16,3 2 1 16,0 2 4-16,0 1-5 0,-1 1 8 15,1 1-8-15,-2 1 5 16,-1-1 0-16,-3 0-4 16,-2-1 0-16,-2-2-1 15,1-1 0 1,-4-1 0-16,0-4 0 0,-1 2 0 15,-1-6-1-15,-1 0 0 16,1 0-9-16,4 0-72 16,-2 0-151-16,0-10-438 0</inkml:trace>
  <inkml:trace contextRef="#ctx0" brushRef="#br0" timeOffset="16034.16">10453 14526 392 0,'0'0'581'0,"0"0"-410"16,0 0-36-16,0 0-24 15,0 0 20-15,0 0-44 16,0 0-34-16,24-11-14 15,-12 8 5-15,0 1-12 16,1 1-17-16,-1 0-1 16,0 1-12-16,0 0-2 15,-3 0 0-15,0 0-81 16,-3 0-171-16,-2 0-446 0</inkml:trace>
  <inkml:trace contextRef="#ctx0" brushRef="#br0" timeOffset="16171.25">10480 14650 707 0,'0'0'228'0,"0"0"-86"16,0 0-41-16,91-16-63 16,-57 6-38-16,-7 1-171 0</inkml:trace>
  <inkml:trace contextRef="#ctx0" brushRef="#br0" timeOffset="16881.74">10976 14406 756 0,'0'0'168'15,"0"0"-27"-15,0 0-31 16,0 0-23-16,0 0-43 16,0 0-27-16,0 0 3 15,-26 12-1-15,12 0 0 16,-1-1-12-16,-2 3-6 16,0-1 5-16,-1-2-6 15,0-1 1-15,2-2-1 16,-2 0 1-16,3-4 1 15,2-1-1-15,1-1-1 0,3-2 1 16,-2 0 5-16,7 0 1 16,2-9-1-16,2-5-5 15,0-2 15-15,8-2-7 16,7 0 1-16,1-1 10 16,4 3-1-16,0 5 2 15,-2 4 3-15,0 4 4 16,-3 3 7-16,0 0 1 15,-4 0-8-15,0 10-11 16,-3 5-3-16,-1 1-1 16,-2 3 6-16,-2 2 1 15,-2 2 11-15,-1 4-2 16,0 0 13-16,-1 5-5 16,-16 6-2-16,-5 1-13 15,-6 0-3-15,-4 1-4 16,3-3-3-16,1-6-6 15,8-7-5-15,3-8-1 0,8-6 0 16,8-8 0-16,1-4-115 16,10-12-168-16,7-4-524 0</inkml:trace>
  <inkml:trace contextRef="#ctx0" brushRef="#br0" timeOffset="24472.86">7427 4401 390 0,'0'0'157'0,"0"0"-88"16,0 0-24-16,0 0-6 15,0 0-12-15,0 0 40 16,6-16 35-16,-6 13-5 15,3 3-3-15,-3-4-1 16,0 4-31-16,0-2 0 0,0 0-24 16,0 2-9-1,0-1-13-15,0-1-6 0,0 1-7 16,0-1 3 0,0 0-5-16,0 0 6 0,0-1 2 15,0 1 8-15,0-1-4 16,-3 1 13-16,3 0 18 15,-1 1-12-15,1-2 0 16,0 3-2-16,0 0-5 16,0 0 4-16,0 0 12 15,0 0 9-15,-2 0-15 16,2 0-9-16,0 0-13 16,0 0-11-16,-1 0-2 15,-1 0-6-15,1 12 5 16,-2 2 1-16,0 3 0 0,0 3 0 15,-1 1 0 1,3 0 0-16,0-1 0 0,1-1 1 16,0-1-2-16,0-3 1 15,0-1 0-15,0 0 0 16,0-6 0-16,0 0 0 16,0-4 0-16,0 1 0 15,0-3 0-15,0 0-10 16,0-2-41-16,-6 0-57 15,-1-2-114-15,-1-6-485 0</inkml:trace>
  <inkml:trace contextRef="#ctx0" brushRef="#br0" timeOffset="25109.38">7406 4291 743 0,'0'0'104'0,"0"0"10"16,0 0 19-16,0 0-53 15,0 0-45-15,0 0-5 16,0 0 11-16,48-49 25 15,-32 41-22-15,1 4-14 16,-2 0-5-16,-3 2 0 0,-5 2-12 16,-1 0-7-16,-3 0-6 15,-3 4-7-15,0 7 7 16,0 4 0-16,-6 2 2 16,-1 0 5-16,1-2-7 15,1-3-1-15,4-6-12 16,1 1-6-16,0-6 2 15,0-1 11-15,9 0 6 16,1 0 0-16,2-1 0 16,0-4 0-16,1 3 0 15,-4-2 1-15,1 4-1 16,0 0 0-16,-4 0 0 0,0 0 0 16,-3 0 0-1,-2 4-1-15,-1 6 0 16,0 1-5-16,0 7 6 0,-10 1 0 15,-6 1 0-15,0 2 0 16,-3-4 0-16,1 0 0 16,0-3 1-16,2-3-1 15,1-2 0-15,2-1 0 16,1-3 1-16,1-2-1 16,1-2 0-16,4 0 0 15,1-2 0-15,2 0 0 16,2 0 2-16,1-2-2 0,0-3-16 15,0-1-38 1,0 0-94-16,0 2-396 0</inkml:trace>
  <inkml:trace contextRef="#ctx0" brushRef="#br0" timeOffset="25540.21">7739 4178 1008 0,'0'0'162'0,"0"0"15"0,0 0-70 15,0 0-18-15,0 0-60 16,0 0-29-16,0 0-16 15,0 13 15-15,-3 3 0 16,-2 1 1-16,3 3 1 16,-1 3-1-16,1-1 1 15,2 0 0-15,0-1 5 16,0-2-5-16,0-6 0 16,6-3-1-16,2-2 7 15,3-5-1-15,0-2 4 16,4-1-2-16,0 0 3 15,-1 0 8-15,0-1-9 16,-3-2-8-16,0-3 4 16,-3 1-5-16,-2 1 0 15,-1 0-1-15,-4 0-16 0,-1-1-77 16,0 2-94-16,-9-3-399 16</inkml:trace>
  <inkml:trace contextRef="#ctx0" brushRef="#br0" timeOffset="25777.06">7694 4291 224 0,'0'0'717'0,"0"0"-613"15,0 0-30 1,0 0-5-16,0 0-2 15,0 0 13-15,88-35-6 16,-68 25 10-16,-2 0-35 0,-5 4-31 16,-1 2-18-16,-8 1 0 15,-4 3-92-15,0 0-117 16,0 0-177-16</inkml:trace>
  <inkml:trace contextRef="#ctx0" brushRef="#br0" timeOffset="25996.86">7684 4167 500 0,'0'0'348'0,"0"0"-234"15,0 0-56-15,0 0-41 16,0 0-17-16,85-33-8 15,-64 31-28-15,-2-2-51 16,-7 0-94-16,-6 1-468 0</inkml:trace>
  <inkml:trace contextRef="#ctx0" brushRef="#br0" timeOffset="26792.8298">7945 4093 322 0,'0'0'105'0,"0"0"87"16,0 0-100-16,0 0 18 16,0 0-20-16,0 0-43 15,0 0-8-15,31 85-15 16,-26-67-6-16,-4 1-3 15,2 0-8-15,-1 0 6 16,-2-1 0-16,2 0-1 16,-2-2-12-16,0-2 1 15,0-4-1-15,0-1 1 16,2-6-1-16,-2-2 3 0,0-1 19 16,0 0 80-16,0-6-54 15,0-7-32-15,-4-3-7 16,-2-5-9-16,1-2 0 15,2-4 0-15,2-4 1 16,1-1-1-16,0-1 0 16,0 2 1-16,9 4-1 15,4 6 2-15,1 5 5 16,2 5-6-16,-4 3 0 16,4 5-1-16,-5 0 0 15,-4 3 0-15,-2 0-1 16,2 0 1-16,-4 0 0 15,0 8 1-15,-3-2-1 0,0 4 0 16,0 0 1 0,0 1 7-16,-3 2-7 0,-7 0 2 15,1-1 3-15,0 1-5 16,-3-1 7-16,3-2-7 16,3 0 1-16,0-1-1 15,0-3 5-15,3-2-5 16,0 2 1-16,3 0 6 15,0 0-8-15,0 1 0 16,0-1 0-16,0 1 1 16,5-1-1-16,5 0 2 15,2 1 12-15,4 1 1 0,1 0 1 16,2 4 1 0,-2-1-1-16,0 3-9 0,-1 1-5 15,-5 0 6 1,-2-3-7-16,-3 1 1 0,-1-3-1 15,-1-4-1-15,-1 0 1 16,-1-3 0-16,-2-1-1 16,1-2 1-16,-1 0 1 15,0 0 9-15,0 0-11 16,0-6-55-16,0-5-165 16,0-3-522-16</inkml:trace>
  <inkml:trace contextRef="#ctx0" brushRef="#br0" timeOffset="27132.55">8243 4130 508 0,'0'0'42'16,"0"0"326"-16,0 0-180 16,0 0-32-16,0 0-66 15,0 0-45-15,0 0-13 16,3-7-16-16,3 4-3 16,5 0 0-16,4-1 6 0,0-2-7 15,2 1 14-15,3-1 6 16,-4-1-10-16,-5 3-8 15,0 0-5-15,-7 2-9 16,-4 2-21-16,0 0-166 16,-8 0-207-16</inkml:trace>
  <inkml:trace contextRef="#ctx0" brushRef="#br0" timeOffset="27279.35">8243 4130 309 0</inkml:trace>
  <inkml:trace contextRef="#ctx0" brushRef="#br0" timeOffset="27439.55">8243 4130 309 0,'-14'73'56'0,"14"-71"8"0,1-2 242 15,2 0-126-15,1 0-22 16,1 0-27-16,2 0-34 15,4-2-36-15,5-2-19 16,1-2-5-16,0 1 12 16,1 1-16-16,-4-1-11 15,-2 4-13-15,-5 0-9 16,-4 1 0-16,-1 0-7 16,-2 0-47-16,0 0-57 15,-5 0-94-15,-5 0-390 0</inkml:trace>
  <inkml:trace contextRef="#ctx0" brushRef="#br0" timeOffset="51170.3">8572 3517 113 0,'0'0'184'16,"0"0"72"-16,0 0-7 0,0 0-127 16,10 0-28-1,-7 0-6-15,-2 0 13 0,-1 0-23 16,2 0-14-16,-2 0-12 15,0 0-24-15,0 0-6 16,0 0-6-16,0 0 8 16,0 0 23-16,0 0-5 15,0 0-8-15,0 0-4 16,0 0-11-16,0 0-3 16,0 0-15-16,0 0 0 0,0 0 0 15,0 0-1-15,1 4-1 16,1 7-1-1,4-1 1-15,-1 5 1 0,0 2-1 16,0 1 1-16,-1 3 0 16,1-3 0-16,-2 2 0 15,1-4 0-15,-1-1 0 16,0-2 1-16,0-3-1 16,-3-2 0-16,0-4 0 15,0 0 0-15,0-2 0 16,0 2 0-16,0-4 0 15,0 2 0-15,0-2 0 16,0 2 0-16,0-2 1 16,0 0 0-16,0 0 0 15,0 0 2-15,0 0-3 0,0 0-35 16,0 0-91-16,0 0-86 16,0 0-332-16</inkml:trace>
  <inkml:trace contextRef="#ctx0" brushRef="#br0" timeOffset="51673.21">8436 3945 110 0,'0'0'213'0,"0"0"-139"15,0 0 98-15,0 0 131 16,0 0-212-16,0 0-48 16,0 0-18-16,21 3-15 15,-9-6-9-15,5-5 0 16,8-2 12-16,7-5 23 16,10-5 33-16,10-3 15 0,11-4 12 15,5-1-12 1,3 2 28-16,-6 1-39 0,-8 5-40 15,-11 6-21-15,-12 5-6 16,-12 4-5-16,-8 3-1 16,-6 0 0-16,-7 2-10 15,-1 0-38-15,0 0-58 16,-12 6 32-16,-7 4-61 16,-2-2-363-16</inkml:trace>
  <inkml:trace contextRef="#ctx0" brushRef="#br0" timeOffset="52100.7">8722 4013 398 0,'0'0'374'16,"0"0"-120"-16,0 0-163 15,0 0-22-15,0 0-48 16,0 0-20-16,0 0 0 16,14 0 6-16,-14 0 14 0,1 4 8 15,2 3-5-15,-1 3 8 16,1 2 6-16,-2 3-19 15,-1 3-2-15,2 1-8 16,-1 0-3-16,2 2-4 16,2 1 0-16,0-4 4 15,0 0-5-15,1-3 0 16,-3-2 1-16,2-1 5 16,-2 0-7-16,-3-1 1 15,0-3 0-15,0 1-1 16,0-3 0-16,0 0-5 15,0-5-61-15,0 1-127 16,0-2-163-16</inkml:trace>
  <inkml:trace contextRef="#ctx0" brushRef="#br0" timeOffset="52604.28">8988 4121 320 0,'0'0'55'0,"0"0"232"15,0 0-69-15,0 0-38 16,0 0-57-16,0 0-13 16,0 0-26-16,-3-48-32 0,-3 46-17 15,3 1-18 1,-3 1 1-16,0 0-18 0,-2 0 1 15,-1 0 0-15,-1 3-1 16,-2 6 0-16,0 2 0 16,-1 3 0-16,1 3 0 15,-1 0 0-15,3 3 0 16,3-2 0-16,4 1 0 16,1-1-1-16,2-2 1 15,0-4 0-15,5 0-1 16,7-5 1-16,4-2-1 15,2-3 1-15,3-2 1 16,3 0 9-16,-3 0-3 0,0-10 15 16,-2-4 13-16,-7 2 35 15,-4-6-9-15,-4 0-4 16,-4-2-2-16,0 1-33 16,-9-2-10-16,-9 4-5 15,0 3-6 1,-2 0-1-16,1 6-29 0,-4 0-94 15,9 2-138-15,2 2-569 0</inkml:trace>
  <inkml:trace contextRef="#ctx0" brushRef="#br0" timeOffset="59888.6">9546 13497 327 0,'0'0'127'15,"0"0"-46"-15,0 0 108 16,0 0-89-16,0 0-31 15,0 0-4-15,3 0 23 16,-3 0 10-16,0 0-18 16,0 1-12-16,0 9-19 15,-2 3-5-15,-1 2-22 16,0 5-11-16,2 2-9 16,1 3-1-16,0-1 0 0,0-1 0 15,0-1-1-15,0-3-1 16,0-1-5-16,-2-5-17 15,-1-2-4-15,2-7-2 16,1-2 0-16,-2-2 18 16,1 0-2-16,-1-11-11 15,0-6 8-15,2-7 15 16,0-5 0-16,0-5 0 16,0-4 1-16,0 1 1 15,5 4 13-15,3 7 23 16,1 6-17-16,0 9-11 15,0 4-3-15,-2 4-6 16,-1 3-2-16,0 0 0 16,1 0-4-16,-1 10 5 15,-1 1 1-15,-2 2-1 0,2 0 0 16,-2-1-6-16,0-1-10 16,-2-1-2-16,-1-3-9 15,4-2 1 1,-1 0-15-16,2-5-2 15,1 0 23-15,1 0 12 0,2 0 9 16,2-5 0-16,-4-1 0 16,2 2 7-16,-2 2 2 15,-1 2-3-15,-2 0-6 16,2 0 2-16,-3 0 6 16,1 4 1-16,0 4-2 15,-2 4-1-15,-1 3-5 16,-1 1 1-16,0 4-1 15,-7 0 0-15,-7 3-1 0,-5-2-35 16,-2-2-8-16,-1-2-60 16,1-5 22-16,6-4-34 15,5-5-28-15</inkml:trace>
  <inkml:trace contextRef="#ctx0" brushRef="#br0" timeOffset="60351.53">9861 13278 540 0,'0'0'12'0,"0"0"372"15,0 0-283-15,0 0-74 16,0 0-19-16,0 0 3 16,0 0 33-16,7 12 6 15,-6 0-2-15,-1 5-12 16,2 3-17-16,-2 5-2 15,1-2-11-15,2 4-4 0,0-2-1 16,0-2 6-16,-2-3-7 16,5-4-1-16,-2-5 0 15,3-5-2-15,1-3 2 16,4-3 1-16,1 0 2 16,4 0 0-16,2-9-1 15,1 2-1-15,0-5 1 16,0 2-1-16,-5 2-1 15,-5-2-55-15,-4 1-129 16,-5 2-641-16</inkml:trace>
  <inkml:trace contextRef="#ctx0" brushRef="#br0" timeOffset="60601.84">9849 13397 454 0,'0'0'400'0,"0"0"-286"16,0 0-21-16,0 0-21 16,0 0-11-16,0 0-2 15,0 0-21-15,94-43-17 16,-75 36-21-16,-4 1-5 15,-4 4-150-15,-6-1-511 0</inkml:trace>
  <inkml:trace contextRef="#ctx0" brushRef="#br0" timeOffset="60805.94">9828 13240 753 0,'0'0'142'0,"0"0"-74"15,0 0-41-15,85-29 9 16,-61 25-17-16,-3-1-19 16,-4 4-58-16,-4-1-438 0</inkml:trace>
  <inkml:trace contextRef="#ctx0" brushRef="#br0" timeOffset="61494.67">10110 13141 1031 0,'0'0'138'0,"0"0"-105"16,0 0-26-1,0 0 15-15,0 0 2 16,0 0-5-16,0 0-4 0,46 80-4 16,-42-55-10-1,0 3 1-15,-1 0 3 16,-2 0-5-16,-1-2-6 0,2-4-10 16,-2-4-7-16,1-5-23 15,1-4-31-15,-1-5-21 16,2-3 18-16,-3-1 51 15,0 0 28-15,0-1 1 16,0-10 0-16,0-2 1 16,0-5 5-16,-6-3-5 15,3-8-1-15,3-4 1 16,0-4 8-16,0-4 7 0,3 1 24 16,10 5 28-1,1 6 16-15,5 7-20 0,-1 7-21 16,3 3-14-16,-2 7 7 15,-4 1-10-15,-1 2-7 16,-8 2-9-16,-3 0-2 16,-2 0-7-16,-1 9 8 15,0 2 1-15,0 3-4 16,-9 0-5-16,-1 1 1 16,1-1-1-16,1-2 0 15,1 2 8-15,0-3-9 16,2 1 1-16,-1-2-1 15,4 4 0-15,-1-3 0 0,2 0 0 16,1-2 0-16,0-1-1 16,0 0 0-16,0-2 0 15,0-4 1-15,6 2-1 16,9-3 1-16,-1 2 11 16,3 1 15-16,3 1-12 15,-1 2-12-15,-4 2 6 16,0-2-7-16,-3 1 0 15,-3-1-1-15,-2-3-18 16,-1 0-39-16,-3 0-89 16,-1-4-226-16</inkml:trace>
  <inkml:trace contextRef="#ctx0" brushRef="#br0" timeOffset="61809.33">10501 13095 393 0,'0'0'519'16,"0"0"-426"-16,0 0-46 15,0 0 14-15,0 0 0 16,0 0 29-16,0 0-12 16,40-6-11-16,-25 0-12 15,-3 2-26-15,0 0-20 16,-3 1-9-16,-3 3 0 16,-3 0-44-16,-2 0-92 0,-1 0-216 0</inkml:trace>
  <inkml:trace contextRef="#ctx0" brushRef="#br0" timeOffset="61989.51">10501 13095 512 0,'28'94'401'0,"-17"-94"-242"16,6-6-39-16,2-5-63 15,9 0-54 1,-6 2-3-16,-3 1-272 0</inkml:trace>
  <inkml:trace contextRef="#ctx0" brushRef="#br0" timeOffset="66741.13">10781 12173 339 0,'0'0'241'0,"0"0"-71"15,0 0-31-15,0 0-31 16,0 0-14 0,0 0-29-16,0-7-13 0,0 7 2 15,0-1 14-15,0 1 13 16,0-1-1-16,0 1-9 15,0 0-21-15,0 0-8 16,0 0-17-16,0 0-11 16,0 0-8-16,0 0-5 15,0 0-1-15,0 0-1 16,0 0 0-16,0 0-13 16,0 1-3-16,0 9 16 15,0 2-1-15,0 5 1 0,0 3 1 16,0 3-1-16,0 2-9 15,0 0-16-15,0 4-11 16,0-2-24-16,0-1 13 16,-1 0 12-16,-2-3 10 15,0-4-5-15,1-5 15 16,1-5 15-16,1-4-8 16,0-3 9-16,0-2 0 15,0 0 0-15,0 0 10 16,0 0 0-16,0 0-7 15,0 0-3-15,-2 0-24 16,-2 0-160-16,-2 0-347 0</inkml:trace>
  <inkml:trace contextRef="#ctx0" brushRef="#br0" timeOffset="67211.2">10551 12597 188 0,'0'0'138'0,"0"0"-47"16,0 0 69-16,0 0-18 16,0 0-4-16,0 0-45 15,0 0 1-15,81-4 11 16,-51-6-16-16,10-3-10 15,6-4 4-15,23-8 3 16,25-12 24-16,21-4-25 16,-6 2-8-16,-26 11-23 15,-27 10-28-15,-28 10-17 0,-3 3-8 16,-8 0-1-16,0 4-1 16,-12 1-66-16,-5 0-54 15,-9 8-51-15,-12 4-22 16,0 0-375-16</inkml:trace>
  <inkml:trace contextRef="#ctx0" brushRef="#br0" timeOffset="67624.73">10944 12616 860 0,'0'0'121'16,"0"0"-47"-16,0 0 13 16,0 0 15-16,0 0-16 15,0 0-8-15,0 0 43 16,19-2-33-16,-19 2-37 15,2 0-26-15,-2 0-12 16,0 0-13-16,1 11-1 16,1 9 0-16,0 5 1 15,2 7 0-15,-2 2 0 16,0 2 0-16,-1-2-1 16,-1-3 1-16,0-4-1 0,2-5-6 15,-1-4-6-15,1-4-12 16,-1-2-12-16,1-5-19 15,-1-3 6-15,1-4-15 16,4 0-38-16,0 0-96 16,0-8-461-16</inkml:trace>
  <inkml:trace contextRef="#ctx0" brushRef="#br0" timeOffset="68063.75">11214 12721 390 0,'0'0'246'0,"0"0"97"0,0 0-147 16,0 0-57-16,0 0-12 16,0 0-21-16,0 0-39 15,1-31-22-15,-5 31-23 16,-2 0-15-16,-2 0-7 15,-2 1 0-15,-2 11-1 16,0 3 1-16,-3 3-7 16,2 7 6-16,-1-2 1 0,2 2-2 15,3 1 2 1,2-3-2-16,3-3 1 16,2-4-5-16,2-2 5 0,0-6-6 15,0-3 6-15,8-4 1 16,6-1 0-16,1 0 2 15,5-1 5-15,0-10 0 16,1-3-1-16,-1-4 13 16,-4-2 9-16,-2-3 13 15,-7-1-2-15,-5 0-8 16,-2 2-15-16,0 3-9 16,-14 4-7-16,-10 2-33 15,5 3-109-15,2 0-213 0</inkml:trace>
  <inkml:trace contextRef="#ctx0" brushRef="#br0" timeOffset="68768.86">11303 12415 388 0,'0'0'61'0,"0"0"-60"15,0 0 14-15,0 0 67 16,0 0 259-16,0 0-195 16,0 0-39-16,2 6-28 15,2-6-11-15,5 0-24 16,2-5-15-16,-1 1-5 15,3 0-8-15,1-1 5 16,1 1 5-16,-3 1 13 16,0-2 3-16,-3 3-8 15,-2 2-5-15,-2-4-13 0,-2 2 13 16,-2 2-3-16,-1 0 8 16,0 0 4-16,0 0-6 15,0 0-3-15,0 0-13 16,0 0-9-16,0 0-7 15,0 0-16-15,-1 4 15 16,-6 4 1-16,2 3-1 16,-6 4 0-16,1 0 1 15,2 3 0-15,-2 3-1 16,-2 4 1-16,0 0 1 16,0 2-1-16,2-1 0 15,1 2-1-15,1-5 0 16,-1-3-6-16,5-5 5 0,1-2-7 15,1-3-1 1,1-1 1-16,1-3-14 0,0-2-21 16,0-2-56-16,0-2-17 15,0 0-58-15,4 0-191 0</inkml:trace>
  <inkml:trace contextRef="#ctx0" brushRef="#br0" timeOffset="69025.37">11296 12558 173 0,'0'0'713'15,"0"0"-504"-15,0 0-3 16,0 0-39-16,0 0-28 15,0 0-70-15,0 0-49 16,9-19-20-16,1 19 0 16,5 5-8-16,4 5-14 15,7 2-97-15,-5-1-122 16,-2-4-915-16</inkml:trace>
  <inkml:trace contextRef="#ctx0" brushRef="#br0" timeOffset="155672.16">11169 8465 443 0,'0'0'148'16,"0"0"-11"-16,0 0-62 16,0 0-50-16,0 0-5 15,0-24 195-15,1 21-112 16,2 0-19-16,-1 0-36 16,-1 1-16-16,-1 0 1 15,2 2-8-15,-2 0-11 0,0 0-2 16,0 0-6-16,0-2-5 15,0 2-1-15,0 0 0 16,0 0-1-16,-3 0 0 16,-3 0 0-16,-2 0 0 15,0 0-1-15,-1 0 2 16,0 0-1-16,1 0 1 16,2 0 1-16,3 0-1 15,3 0 0-15,0 0 2 16,0 0-1-16,0 0 5 15,0 0-6-15,0 0 0 16,6 0 0-16,12 4 0 16,6-2 1-16,9 3 9 0,9-3-1 15,10 2-8-15,9 0 10 16,6-2 2-16,3 0 13 16,-2 2 32-16,-13 0-25 15,-11 0-15-15,-14 1-9 16,-12-1-8-16,-10-2 0 15,-1 0-1-15,-6 0-2 16,-1 1-7-16,0-1-5 16,0 3-24-16,0-1 9 15,-4 1-18-15,-5-1 4 16,0 2-41-16,-6 0-61 16,0-3-97-16,3-1-373 0</inkml:trace>
  <inkml:trace contextRef="#ctx0" brushRef="#br0" timeOffset="156302.29">11070 8649 235 0,'0'0'347'0,"0"0"-233"16,0 0-38-16,0 0-20 16,0 0-40-16,0 0-14 15,0 0-1-15,8 9 0 16,6-5 9-16,5-3 0 16,6 2 15-16,9-1 17 0,13 1 20 15,20-2 33-15,0 2 7 16,4 0 9-16,4 1-6 15,-12 2-31 1,1 2-9-16,-10 1-27 0,-13 1-22 16,-9-3-15-16,-11 0 5 15,-8-4-5-15,-7 1-1 16,-3-2 1-16,-3-2-1 16,0 0 0-16,0 0-1 15,0 0-8-15,0 0 9 16,0 0-1-16,-4 0 1 15,-5 0 1-15,-2 0-1 16,1 0-1-16,-1 0-41 16,0 2-3-16,1 0-13 15,1-1 18-15,1 0 4 0,3-1-22 16,4 2-26 0,1-2-30-16,0 1-32 0,0-1-130 0</inkml:trace>
  <inkml:trace contextRef="#ctx0" brushRef="#br0" timeOffset="183213.23">3829 8176 95 0,'0'0'734'16,"0"0"-623"-16,0 0 5 0,0 0-48 16,0 0-32-16,0 0-29 15,-53 15 0-15,40-5-6 16,-2 2 17-16,0 3 16 16,-3 0 8-16,-1 4-11 15,-3 1 7-15,-1 2-20 16,4 2-3-16,-5 3-5 15,7 0 2-15,0 1-11 16,0 0 9-16,2-1-1 16,3 0 1-16,2 1 2 15,4 1 1-15,-1 1-7 16,6 4-5-16,1 4 7 16,0 4-7-16,0 8 0 15,0 2 0-15,0 4 9 16,8 4-9-16,1 1 0 0,1-2-1 15,4 0 1-15,2 0-1 16,2 0-1-16,3 1 0 16,1 2 1-16,2 3 0 15,-1 2 1-15,-2 0 1 16,5-2-1-16,-5-6 0 16,0-5 8-16,1-8-9 15,5-3 0-15,0-5 1 16,6-4 18-16,3-3 10 15,0-4-11-15,-2-2 8 16,5-1 29-16,-1-3-34 16,0 1-20-16,-1-4 8 0,2-3-8 15,1-1 0-15,2-3 6 16,0 0-6-16,2-5 1 16,0-4 0-16,0-1-2 15,0-1 1-15,0 0 0 16,0 0 1-16,-4-3-1 15,-1-3 5-15,-5-2-5 16,0-3 15-16,-1-3 12 16,0-4-8-16,0-6 15 15,0-5 3-15,-4-3 14 16,-3-7-14-16,-1 1 7 0,-5-7 2 16,-2 1-9-1,-5-4-13-15,-1 1 1 0,-5-3-5 16,-2-2 0-16,-5-12-2 15,-5-20 0 1,-20-18 0-16,-11-6-3 0,-7 4-4 16,-3 11-1-16,5 24-5 15,4 15 5-15,5 10-2 16,-3 6 0-16,-5-5 1 16,-5-4 5-16,-6-6-6 15,2 4-3-15,4 4 4 16,-1 4-2-16,1 3-8 15,-1 4 1-15,-2 3-1 16,-2 6-5-16,-5 2 5 16,-7 3 7-16,-12 3-6 15,-19 2-1-15,7 3 0 16,7 5 0-16,14 5 0 0,15 2 0 16,-4 3 0-16,-1 17-7 15,10 5 5-15,9 9-30 16,26 25-85-16,8-8-116 15,2-9-130-15</inkml:trace>
  <inkml:trace contextRef="#ctx0" brushRef="#br0" timeOffset="186412.94">10999 16243 1119 0,'0'0'166'0,"0"0"-103"15,0 0-23-15,0 0 17 16,0 0 27-16,0 0-5 16,0 0-28-16,-55-39-28 15,55 39-11-15,0-2-12 16,0 2 0-16,0 0 0 16,7 0 1-16,8 0 15 15,9-1 3-15,6-1 6 16,4 0 9-16,7-3 2 15,3 0-7-15,1 3-2 16,6-2-7-16,2 3-4 0,3-2-5 16,6 0-10-16,5 0 14 15,0 0-9-15,4 0-5 16,-4 0 6-16,-1 2-6 16,-7 1 0-16,-2 0-1 15,-7 0 1-15,-2 0-1 16,1 0 0-16,1 0 1 15,1 7-1-15,2 0 0 16,2 2-1-16,2 0 1 0,-3 3 0 16,0-2 0-1,-2 1 0-15,-3-1 0 0,3-2 0 16,3-1 0 0,0 1-1-16,-1-1 1 0,-1 0 1 15,2 0-1-15,-5 0 0 16,0 2 0-16,-1-3 0 15,0 1 0-15,3-1 0 16,0 0 0-16,1-2 0 16,-1 0 0-16,-4 2 0 15,-6 1 0-15,-7 1 0 16,-3 2 0-16,-7 0 0 0,-3-1 0 16,1 0 0-1,-2 0 0-15,6-1 0 0,2 1 0 16,4 2 0-16,3-1 0 15,3 3 1-15,-2 1-1 16,-3 3-1-16,-2 0 0 16,-4 1-7-16,-1 2 7 15,0-2-6-15,-2 3 6 16,5 0 1-16,0 1-2 16,1-1 2-16,-1 3-24 15,-3-2-9-15,-2 1 0 16,-4 2-3-16,-7-1-9 15,-4 0 20-15,-1 2 4 16,-5 0 7-16,-1-2 12 16,-1 0-15-16,-2 1-2 0,0-3-3 15,-8 0 7-15,-9-2 7 16,-6-1 0-16,-2 0 8 16,-5-2 0-16,-2-4 0 15,1 1 2-15,0-2 7 16,-1 3-9-16,3-2 0 15,-1 1 0-15,-2 0 0 16,0-1 0-16,-5-1 1 16,-1-1 1-16,-4-6 0 15,-2-4 5-15,-4-1 5 16,-4 0 4-16,-3-6 6 16,-4-6 17-16,2-4-1 15,-4 2 9-15,2-3-15 16,-3 2-4-16,3 1-9 15,1 0-4-15,-1-1 4 0,3 2-11 16,-1 1-2-16,1 1 9 16,3-3 16-16,1 6 8 15,1-3-23-15,3 1 8 16,-1 2-4-16,1-2-2 16,-2 0-6-16,-1 0 2 15,0 2-5-15,1 0-3 16,-2-1 4-16,4 1-4 15,0 0 2-15,6 2-1 16,2 0-5-16,3 0 4 0,4 1-4 16,3 3-1-1,0-1 0-15,3 0 1 0,-1 0-1 16,-1 2-1 0,3 1 0-16,0 0 1 0,4-1-1 15,1 1 0-15,0-1 0 16,2-4 1-16,2 2 0 15,0 0-1-15,0-2 0 16,1 2 0-16,2-2 1 16,2 2-1-16,2-1 2 15,1-2-1-15,0 0-1 16,2-1 2-16,0-4-1 16,1 1 5-16,2-6-5 15,-2-1 3-15,6-5-4 16,0-2-1-16,2-5 1 0,15 0 0 15,4-1 0-15,2 3 0 16,4 5 0-16,0 4 0 16,-1 5-1-1,1 4 0-15,4 2-1 0,2 1 1 16,6 2-11-16,4 2 11 16,7-2 1-16,8 0-1 15,5 2 2-15,2 0-2 16,-1 1 1-16,-5 1 0 15,-9 0 0-15,-11 0 0 16,-9 0 0-16,-9 7-10 16,-5-1 4-16,-4 2-15 15,-3 0-5-15,-1 1-12 0,2 0-56 16,-4-4-98-16,-5-5-89 16</inkml:trace>
  <inkml:trace contextRef="#ctx0" brushRef="#br0" timeOffset="-142993.8589">12197 15204 224 0,'0'0'176'0,"0"0"-67"16,0 0-34-16,0 0-23 15,0 0 19-15,0 0-20 16,9-11-11-16,-9 11-2 16,3 0-5-16,-3 0-10 15,0 0 3-15,0 0 7 16,0 0 0-16,0 0-11 16,0 0-9-16,0 0-6 15,0 0-7-15,0 0-11 16,0 0 1-16,0 0 10 0,1 0-6 15,2 1-9-15,-1 3-12 16,-1-3-32-16,1-1-60 16,-1 1 4-16,1-1-148 0</inkml:trace>
  <inkml:trace contextRef="#ctx0" brushRef="#br0" timeOffset="-142322.03">12282 15184 95 0,'0'0'88'16,"0"0"-37"-16,0 0-19 15,0 0-6-15,0 0-26 16,0 0-54-16,0 0-24 16,12-4 48-16,-12 4 22 0,0 0 8 15,0 0 6 1,2 0 17-16,-2 0 15 0,0 0-20 16,0 0-18-16,0 0-24 15,0 0-9-15,0 0 17 16,0 0-5-16,0 0-1 15,0 0 5-15,0 0 10 16,0 0 7-16,0 0 19 16,0 0 15-16,0 0 53 15,0 0-34-15,0 0-40 16,0 0-13-16,0 0-78 16,0 0-37-16</inkml:trace>
  <inkml:trace contextRef="#ctx0" brushRef="#br0" timeOffset="-141671.72">12333 15161 61 0,'0'0'186'15,"0"0"-74"-15,0 0-50 16,0 0-34-16,0 0-28 16,0 0-20-16,0 0-76 0,1-7-61 15,-1 7 7 1,0-2 124-16</inkml:trace>
  <inkml:trace contextRef="#ctx0" brushRef="#br0" timeOffset="-141628.02">12333 15161 29 0,'-6'-10'39'16,"4"10"-39"-16,2 0-32 16,0 0-4-16</inkml:trace>
  <inkml:trace contextRef="#ctx0" brushRef="#br0" timeOffset="-141302.3889">12325 15151 5 0,'0'0'80'0,"0"0"-64"16,0 0-7-1,0 0-9-15,0 0 1 16,0 0 0-16,0 0 0 0,0 0 22 16,0 0 51-1,0 0-29-15,-1 0-18 0,-4 1-18 16,2 1-8-16,0 1 0 16,0-2-1-16,0 0 2 15,2-1-2-15,1 2 1 16,0-2 0-16,0 0 44 15,0 0 29-15,0 0-22 16,0 0-35-16,0 0-8 16,0 0 15-16,0 0-2 15,0 0-21-15,0 0 0 16,0 0-1-16,0 0-31 0,0 0-41 16,0 0 13-16,0 0 18 15,0 0-50-15,0 0-56 0</inkml:trace>
  <inkml:trace contextRef="#ctx0" brushRef="#br0" timeOffset="-141227.46">12325 15151 16 0</inkml:trace>
  <inkml:trace contextRef="#ctx0" brushRef="#br0" timeOffset="-141007.03">12325 15151 16 0,'-31'12'51'0,"31"-12"-25"0,0 0-16 0,0 0 3 15,0 0 57-15,0 0 34 16,0 0-35-16,0 0-5 15,0 0 1-15,0 0-10 0,0 0-22 16,0 0-10-16,0 0-12 16,0 0-5-16,0 0 1 15,0 0-5-15,0 0 4 16,0 0-6-16,0 0 0 16,0 0 0-16,0 0 0 15,0 0 0-15,0 0 0 16,0 0 0-16,0 0-41 15,0 0-96-15,0 0-1 16,0 0-100-16</inkml:trace>
  <inkml:trace contextRef="#ctx0" brushRef="#br0" timeOffset="-140020.6">12294 15163 68 0,'0'0'94'16,"0"0"-28"-16,0 0-17 15,0 0-34-15,0 0-4 0,0 0-4 16,0 0-7-16,0 0 1 15,-6 0-1-15,5 2 1 16,1-1-1-16,0-1 0 16,0 0 0-16,0 0 2 15,0 0 9-15,0 2 9 16,0-2 19-16,0 0 38 16,0 0-12-16,0 0-22 15,0 0-18-15,0 0-14 16,0 0 1-16,0 0-12 15,0 0 1-15,0 0 7 16,0 0 8-16,0 0 0 0,0 0 6 16,0 0-2-1,0 0-14-15,0 0-6 0,0 0 7 16,0 0-6-16,0 0 5 16,0 0-6-16,0 0 0 15,0 0 1-15,0 0-1 16,0 0-6-16,0 0-10 15,-2 0 8-15,-1 0 1 16,0 0-1-16,0 0 7 16,1 0-8-16,2 1 8 15,0-1-21-15,0 2 15 16,0-2 4-16,0 0 3 16,0 0 0-16,0 0 3 15,0 0-2-15,0 0 1 0,0 0-2 16,0 0 0-16,0 0-1 15,0 0-5 1,0 0-3-16,0 0 8 0,0 0 1 16,0 0 0-16,0 0-2 15,0 0 2-15,0 0-10 16,0 0-10-16,0 0 2 16,0 1 0-16,0-1 16 15,0 0-4-15,0 0 4 16,0 0 2-16,0 0 0 15,0 0 0-15,0 0 9 16,0 0-8-16,0 0-1 0,0 0 0 16,0 0-6-1,0 0 6-15,0 0 0 0,0 0 0 16,0 0 13-16,0 0 10 16,0 0-7-16,0 0-9 15,0 0-6-15,0 0-1 16,0 0 0-16,0 0 0 15,0 0 0-15,3 0-1 16,-1 0 1-16,1 0 1 16,-2 0-1-16,1 0 0 15,-2 0 9-15,0 0 2 16,0 0 2-16,0 0-13 16,0 0-1-16,0 0-13 15,0 0-5-15,0 0-11 16,0 0 7-16,0 1 11 0,0-1 12 15,0 0 1 1,0 0 9-16,0 0 3 0,0 0-12 16,0 0 0-16,0 0-1 15,0 0-2-15,0 0-5 16,0 1-3-16,0-1 0 16,0 0 8-16,0 0 1 15,0 0 1-15,0 0 7 16,0 0-7-16,0 0-1 15,0 0-5-15,0 0-72 16,0 0-254-16</inkml:trace>
  <inkml:trace contextRef="#ctx0" brushRef="#br0" timeOffset="-137177.43">12315 15165 38 0,'0'0'62'0,"0"0"-28"15,0 0-34-15,0 0-99 0</inkml:trace>
  <inkml:trace contextRef="#ctx0" brushRef="#br0" timeOffset="-135566.25">14228 13734 157 0,'0'0'109'16,"0"0"-49"-16,0 0-18 16,0 0-23-16,0 0-9 15,0 0 4-15,0 0-8 16,-16 25 1-16,15-23-5 16,-2 1 18-16,2-2 17 15,-1 2-6-15,2-2-18 16,0 1-2-16,0-2-1 15,0 0 41-15,0 0 28 16,0 0-24-16,3 0-27 16,3 0 15-16,-2 0-7 0,3 0-20 15,2-2-15 1,4 1 9-16,2-1-2 0,7 0 9 16,5-1-7-16,3 0-1 15,4-3-1-15,2 2 5 16,1-1 5-16,-1 1-1 15,0-1-1-15,-6 4-7 16,-5 1-8-16,-2 0-1 16,-6 0 1-16,-6 0-1 15,-7 3 0-15,-4 0-6 16,0 1-18-16,-4 0-24 16,-18 2-50-16,2 0-23 15,2-1-136-15</inkml:trace>
  <inkml:trace contextRef="#ctx0" brushRef="#br0" timeOffset="-135185.22">14129 13802 368 0,'0'0'134'16,"0"0"-44"-16,0 0-18 0,0 0-3 16,0 0 8-1,0 0-25-15,0 0-25 16,33-13-14-16,-8 7 13 0,6-4 4 16,5 2 2-16,5 1 32 15,3 0-31-15,-2 0-11 16,1 3-9-16,-1 0-6 15,-3 2-5-15,-3 1 0 16,-6 1-1-16,-8 0 5 16,-7 0-6-16,-3 0 0 15,-8 0 0-15,-1 0 0 16,-3 0-6-16,0 0-20 16,0 3-52-16,-6 2-65 15,-7 0-29-15,1-3-233 0</inkml:trace>
  <inkml:trace contextRef="#ctx0" brushRef="#br0" timeOffset="-134752.87">14137 13805 232 0,'0'0'171'0,"0"0"-4"15,0 0-46-15,83-12-15 16,-50 5-20-16,3 0-29 15,3 1-23-15,2 1 0 16,1-1 0-16,3 1-12 16,-2-3-2-16,-1 3 6 15,-1 0 9-15,-5 0-5 16,-6 4-14-16,-10 1-15 16,-7 0 0-16,-7 0-1 15,-4 0-6-15,-2 4-14 16,0 0-8-16,-2 2-31 15,-9-2-35-15,-17 2-20 16,4-2-70-16,-2-1-149 0</inkml:trace>
  <inkml:trace contextRef="#ctx0" brushRef="#br0" timeOffset="-134353.87">14157 13791 211 0,'0'0'163'0,"0"0"-10"15,0 0-44-15,0 0-41 16,0 0-17-16,88-29-2 16,-65 25-6-16,2 1-21 15,5 0-21-15,6 2 1 16,4-1 5-16,2 1-6 16,1 0 0-16,-3 0 6 15,-6 1 0-15,-8 0-6 16,-8 0 0-16,-8 0-1 15,-5 0 0-15,-5 0-9 0,0 0-17 16,0 0-27-16,-2 1-25 16,-12 3-9-1,0-2-98-15</inkml:trace>
  <inkml:trace contextRef="#ctx0" brushRef="#br0" timeOffset="-131737.29">12331 15193 22 0,'0'0'104'16,"0"0"-16"-16,0 0-29 16,0 0-23-16,0 0-19 15,0 0-7-15,0 0-8 16,0 0 6-16,0 0-2 16,0 0 3-16,0 0-3 15,0 0 5-15,0 0 2 16,0 0-11-16,0 0 0 0,0 0 4 15,0 0 1-15,0 0-7 16,0 0 2-16,0 0-1 16,0-2 5-16,0 2 12 15,0-1 5-15,0 1-4 16,0-1 19-16,0 1 12 16,-3-2-18-16,3 2-15 15,-1 0-4-15,1 0-3 16,0 0-8-16,-2 0 8 15,1 0-4-15,-1 0-5 16,1 0 0-16,-1 0-1 16,2 0 0-16,0 0 1 0,-1 0-1 15,1 0 0 1,-2 0 0-16,1 0 0 0,-1 0 0 16,1 0 0-16,-2 0-1 15,1 0 1-15,1 0-2 16,-1 0-5-16,-3 0-3 15,5 0-6-15,-2 0-63 16,1 0-48-16,-2 0 63 16,1 0 25-16,-1 0-235 15</inkml:trace>
  <inkml:trace contextRef="#ctx0" brushRef="#br0" timeOffset="-130904.81">12318 15174 13 0,'0'0'0'0,"0"0"-13"15</inkml:trace>
  <inkml:trace contextRef="#ctx0" brushRef="#br0" timeOffset="-130384.65">12318 15174 22 0,'0'0'94'0,"0"0"35"16,0 0-46 0,0 0-39-16,1 0-18 0,-1 0-26 15,0 0 0-15,0 0-20 16,0 0 13-16,0 0 6 15,0 0-1-15,0 0 1 16,0 0 1-16,0 0 0 16,0 0 3-16,0 0 3 15,0 0-5-15,0 0 0 16,0 0-1-16,0 0 1 16,0 0 0-16,0 0-1 15,0 0 1-15,0 0 2 16,0 0 3-16,0 0 4 15,0 0 1-15,0 0-9 0,0 0-1 16,0 0 6-16,0 0-6 16,0 0-1-16,0 0-1 15,0 0 0-15,0 0-1 16,0 0-6-16,0 0 7 16,0 0-11-1,0 0-2-15,0 0-12 0,0 0 10 16,0 0 10-16,0 0-1 15,0 0-26-15,-1 0-10 16,-1 0-32-16,1 0-15 0</inkml:trace>
  <inkml:trace contextRef="#ctx0" brushRef="#br0" timeOffset="-122450.4">12299 15088 77 0,'0'0'298'16,"0"0"-207"-16,0 0-16 0,0 0-29 15,0 0-15-15,0 0-11 16,0-4-3-16,0 4-4 15,0 0-6-15,0 0-6 16,0 0 0-16,-2 0-1 16,1 0-1-16,-1 0 1 15,-1 0 0-15,0 0-2 16,-2 0-18-16,1 0-98 0,1 2-192 16</inkml:trace>
  <inkml:trace contextRef="#ctx0" brushRef="#br0" timeOffset="-111003.89">5024 14500 408 0,'0'0'98'0,"0"0"-68"16,0 0-9-16,0 0 13 16,0 0-8-16,0 0-3 15,-64 30 12-15,50-27 24 0,1 1 5 16,1-1-2-16,-3 0-25 16,1 1-2-16,1 1-9 15,-2 1-13-15,0 2-7 16,2 3-5-16,1-2 8 15,2 2-9-15,-1 0 0 16,6-1 1-16,-1-1 0 16,0 3-1-16,-2 1 1 15,0 0-1-15,-1 3 2 16,-1 4-1-16,-1 3 6 16,2 1-6-16,-2 4 0 15,3-3 0-15,2-1 6 16,1-3-7-16,2-1 1 15,0 0 0-15,2-1-1 16,-2 1 2-16,0 1 5 0,2 1-4 16,1 1 3-16,0-2-5 15,0 1 8-15,0-2-9 16,0-2 10-16,7 1-2 16,-1 0 3-16,3 1-2 15,0-1 8-15,1 3-5 16,-1-2-6-16,2 5 4 15,2 0-4-15,-1 2 2 16,1 0-7-16,1-2 6 16,0-2 1-16,2-4-7 15,-3-2 0-15,4-3 20 0,-1 0-3 16,2 0-17-16,2-1 11 16,2 3 1-16,5-1-12 15,-2 3 8-15,3-2-9 16,-1 1 6-16,-3 0-6 15,-3-6 1-15,-2 1 1 16,-1-2 5-16,-4-3-1 16,1-3 1-16,-1 0 3 15,6-1 6-15,-2-1 4 16,7 0 5-16,0 1-9 16,4-1-9-16,-4 2-5 15,-1-2 4-15,-3 1-5 0,0-1 9 16,-5-2-8-16,2 0-1 15,-1 0 12-15,5 0 3 16,2-5 0-16,1-1-5 16,2 0-11-16,0-1 0 15,-2 0 1-15,-2 0-1 16,-1 1-1-16,-1 0 1 16,0-2 1-16,1-2-1 15,2 1 0-15,-3-3 0 16,6 1 0-16,-2 0 0 15,-1 1 0-15,-1-2 0 16,-1 1 0-16,-1-1 0 16,-2 0 0-16,2-3 1 0,-2-1-1 15,-1-4 2 1,2-1 6-16,-5-2-8 0,1-2 1 16,-4-1-1-16,0 2 1 15,-5-1-1-15,-2 2 0 16,-2 3 0-16,-3-1 0 15,0-1 0-15,0 1 0 16,-5-1 2-16,-2 0-1 16,-1-3 1-16,1-3-1 15,1-4-1-15,0-1 1 16,4 2-1-16,-1-3 0 16,0 3 0-16,-1-1 0 15,0 3 0-15,-2 0 0 16,-2-3 0-16,-1 1 0 15,-1-1-1-15,-2 1-11 16,-4-2 3-16,0-3-5 16,-1 2-18-16,-3-3 6 0,-4 2 0 15,-1-1-5-15,-2 3 5 16,-1 1 3-16,0 5 13 16,2 1 9-1,-1 3-1-15,2 2 1 0,1 2-5 16,3 0-1-16,0 3 6 15,0-2-14-15,-1 2-2 16,-1 3 8-16,0-1-1 16,-4 2 1-16,0 2 8 15,-1 3-9-15,-1 1 9 16,3 4-5-16,-3 0 5 16,-1 2 0-16,0 0-1 0,-4 0 1 15,0 7 0-15,-2 3 1 16,0 0-1-16,0 0 0 15,5 2 1-15,3-3 0 16,2 2-1-16,4-2 0 16,5 1 1-16,-2 2-1 15,1-1-1-15,-3 3 1 16,-4 0 1-16,3 1 0 16,-4 3 0-16,2 2 0 15,2 2 0-15,0 5-1 16,-1 5 1-16,4 2-2 0,-2 3 1 15,1 4 0 1,-11 27-62-16,4-10-126 16,2-5-173-16</inkml:trace>
  <inkml:trace contextRef="#ctx0" brushRef="#br0" timeOffset="-84328.08">9512 2707 48 0,'0'0'50'16,"0"0"-12"-16,0 0-17 0,0 0-15 16,-24 0-5-16,24 0 9 15,0 0 16-15,0 0 39 16,0 0 3-16,0-3 7 15,0 3 0-15,0-1-19 16,-3 1-34-16,-2 0-22 16,1 0-20-16,-1 0-6 15,-1 0-36-15,3 0 20 16,-1 1 9-16,2 2-43 16,-1 0-92-16</inkml:trace>
</inkml:ink>
</file>

<file path=ppt/ink/ink3.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4095" units="deg"/>
          <inkml:channel name="T" type="integer" min="0" max="2.14748E+0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1-29T11:51:55.2720000"/>
    </inkml:context>
    <inkml:brush xml:id="br0">
      <inkml:brushProperty name="width" value="0.05292" units="cm"/>
      <inkml:brushProperty name="height" value="0.05292" units="cm"/>
      <inkml:brushProperty name="color" value="#FF0000"/>
    </inkml:brush>
  </inkml:definitions>
  <inkml:trace contextRef="#ctx0" brushRef="#br0">9106 3973 107 0,'0'0'138'0,"0"0"-65"0,0 0-33 15,0 0-23-15,0 0 3 16,0 0-2-16,-5 11 22 15,5-11 55-15,-3 1-46 16,3-1-24-16,-3 0-6 16,2 1-5-16,-2-1 21 15,0 0 50-15,1 0-26 16,-1 0-23-16,2 0-8 16,-1 0-8-16,1 0 22 15,1 0-5-15,0 0-19 16,0 0-1-16,0 0-1 0,0 0-3 15,0 0 3 1,0 0-15-16,0 0 15 0,0 0 2 16,0 0 8-16,0 0-3 15,0 0-6-15,0 0-1 16,0 0-7-16,0 0 1 16,0 0 4-16,0 0 2 15,0 0-4-15,0 0-5 16,0 0-5-16,0 0 5 15,0 0 0-15,0 0-7 16,0 0 0-16,0 0 1 16,0 0-1-16,0 0 0 15,0 0 1-15,0 0 6 16,0 0 9-16,0 0 3 16,0 0 5-16,0 0 7 15,0 0-4-15,0 0 2 0,0 0 9 16,0 0-7-16,0-1-15 15,0-2-7-15,3-1-9 16,1-1 0-16,1 1 0 16,-1 0 0-16,4 2 0 15,-4-2 0-15,-1 4 0 16,2 0 0-16,-2 0 0 16,0 0-1-16,0 0 0 15,0 0-6-15,2 0 6 16,-2 2-5-16,2 4 0 15,-2 3 4-15,0 0 2 16,2-2-1-16,-1 3-7 16,0-2 8-16,-1-1 0 15,-1-1 0-15,2-1 1 0,-2 1-1 16,1-2 0-16,0-2 0 16,-2-1 0-16,1 0 1 15,-1-1 1-15,2 0 9 16,2 0 2-16,2 0 9 15,1-7 6-15,2-5-6 16,3-4-2-16,1-3-10 16,2-4 0-16,-1 0-1 15,3 2-8-15,-3 3 0 16,0 4 9-16,-3 1-5 16,-3 4-4-16,1 2-2 15,-1 2 1-15,-1 3 0 16,-4-2-1-16,2 1 1 0,-4 3-1 15,2 0 1 1,-4 0-2-16,0 0 1 0,0 0-8 16,0 0-8-16,0 0-15 15,0 0-35-15,0 0 3 16,0 0-9-16,0 0-137 16,0 0-348-16</inkml:trace>
</inkml:ink>
</file>

<file path=ppt/ink/ink4.xml><?xml version="1.0" encoding="utf-8"?>
<inkml:ink xmlns:inkml="http://www.w3.org/2003/InkML">
  <inkml:definitions>
    <inkml:context xml:id="ctx0">
      <inkml:inkSource xml:id="inkSrc0">
        <inkml:traceFormat>
          <inkml:channel name="X" type="integer" min="0" max="32767" units="cm"/>
          <inkml:channel name="Y" type="integer" min="0" max="32767" units="cm"/>
          <inkml:channel name="F" type="integer" min="0" max="4095" units="deg"/>
          <inkml:channel name="T" type="integer" min="0" max="2.14748E+0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0-12-11T10:51:37.2900000"/>
    </inkml:context>
    <inkml:brush xml:id="br0">
      <inkml:brushProperty name="width" value="0.05292" units="cm"/>
      <inkml:brushProperty name="height" value="0.05292" units="cm"/>
      <inkml:brushProperty name="color" value="#FF0000"/>
    </inkml:brush>
  </inkml:definitions>
  <inkml:trace contextRef="#ctx0" brushRef="#br0">7012 8366 431 0,'0'0'20'0,"0"0"12"16,0 0 166-16,-16-86-103 16,16 72-56-16,0 3-10 15,3 1-12-15,4 2-10 16,-2-1-6-16,1 3 11 15,-3 2-6-15,0 2-6 16,-3 2 0-16,0 0-81 16,0 2-131-16</inkml:trace>
  <inkml:trace contextRef="#ctx0" brushRef="#br0" timeOffset="1859.34">3727 9208 555 0,'0'0'1321'16,"0"0"-1198"-16,0 0-35 16,0 0-28-16,0 0-50 15,0 0-4-15,0 0-5 16,0 0 0-16,-37 57 14 15,28-21 6-15,-3 7 4 16,2 3 6-16,-4 6-21 16,5 1-1-16,2-1-1 15,1-2-6-15,4-5-1 16,1-8 0-16,1-8 0 16,0-9-1-16,0-8 0 15,0-6 0-15,0-6 0 16,0 0 12-16,-3-13 0 0,-6-10-11 15,3-13-1-15,0-7-12 16,-1-8 2-16,3-4 4 16,4 2-1-16,0 6 6 15,0 9 0-15,0 12 0 16,0 11 1-16,2 9-1 16,-1 6-10-16,2 0 1 15,3 0-3-15,2 9 11 16,10 0-10-16,1 0 1 15,7-4-1-15,2-1 3 16,0-4 7-16,-4 0-6 0,-4 0 7 16,-4 0 0-1,-4 0 1-15,0 0 1 16,-2-2-1-16,5-3 2 0,-1-1-2 16,-2 1 2-16,-1 3-2 15,-3 0 0-15,-5 2 0 16,-3 0 0-16,0 3 0 15,0 8 18-15,-5 6 3 16,-2 3-5-16,-2 3-3 16,3 5 1-16,3 4-5 15,3 5 1-15,0 2-9 16,2 4 0-16,17-4-1 0,9-3 0 16,8-7 0-1,3-11-8-15,4-9 7 0,-4-9 1 16,-8 0 7-16,-10-10-5 15,-9-3-2-15,-12 8-25 16,-18 2-163 0,-4 3-545-16</inkml:trace>
  <inkml:trace contextRef="#ctx0" brushRef="#br0" timeOffset="3663.34">4291 9438 398 0,'0'0'291'16,"0"0"226"-16,0 0-418 16,0 0 40-16,0 0-40 15,0 0-44-15,0 0 16 16,91-73-17-16,-77 68-11 16,-2 1-1-16,-1 2 2 15,-3 2-16-15,1 0-15 16,-1 6 2-16,0 8 2 0,-3 7-5 15,-4 3-11-15,-1 3 0 16,0-2 0-16,-1-2 1 16,-8-6 4-16,-3-6-5 15,6-4 6-15,3-5 0 16,3-2 8-16,0-6-6 16,3-14-9-16,11-9-13 15,3 0 5-15,4 0 8 16,-1 4-1-16,2 10 0 15,-2 5-7-15,0 9 7 16,-2 1-11-16,-1 4 5 16,-3 12-6-16,-3 3 7 0,1 3 4 15,-5-1 1 1,-4-2-9-16,0 0 9 0,-3-7 0 16,0-2 1-16,0-6-1 15,0-2 1-15,0-2 8 16,3-6 9-16,5-12-17 15,7-9-1-15,7-5 0 16,4 0-5-16,3 3 6 16,3 7 0-16,-2 7 1 15,-5 10 11-15,-6 5-2 16,-4 2-1-16,-3 18 2 0,-6 5 0 16,-3 5-4-1,0 2-7-15,3-3 2 0,1-3 4 16,2-6-5-16,3-5 8 15,6-6 2-15,2-3-2 16,5-5 5-16,-1-1-12 16,-2 0-1-16,-2-1 0 15,-3-5-1-15,-6 4 0 16,-11 2-15-16,0 0-97 16,0 0-365-16</inkml:trace>
  <inkml:trace contextRef="#ctx0" brushRef="#br0" timeOffset="4421.22">5306 9267 684 0,'0'0'563'16,"0"0"-409"-16,0 0 68 16,0 0-80-16,0 0-47 15,0 0-40-15,0 0-25 16,-33-10-5-16,15 27 11 15,-5 5-4-15,0 8-8 16,0 5-15-16,2 4-9 16,5 1 1-16,7-2-1 15,8-5-9-15,1-7-14 16,6-7-11-16,16-7 11 16,8-9 11-16,1-3 12 0,3 0-1 15,-2-14 1 1,-5-6 1-16,-8-6 1 15,-6-6 11-15,-8-4 12 16,-5-2 8-16,0-2-3 0,-12 5 0 16,-4 5-7-1,-1 8-6-15,2 5-17 0,5 6 0 16,8 1-81-16,2 4-207 16,0 0-487-16</inkml:trace>
  <inkml:trace contextRef="#ctx0" brushRef="#br0" timeOffset="5014.17">5701 9304 1121 0,'0'0'176'0,"0"0"76"16,0 0-51-16,0 0-76 15,0 0-40-15,0 0-29 16,0 0-17-16,-69-36-9 16,46 42-5-16,-4 10-5 15,-1 8-9-15,-1 5-4 16,2 6-6-16,6 2-1 15,5 1 0-15,4-3-15 0,12-4-29 16,0-6-9 0,3-6 11-16,16-8 7 0,5-11 22 15,2 0 13-15,5-10 1 16,-1-12 6-16,0-9 2 16,-5-11 9-16,-4-7-5 15,-3-21-1-15,-3-23-5 16,-8 2 12-16,-2 11-10 15,-5 15 19-15,0 26 10 16,0 3 5-16,-5 8-12 16,1 13-14-16,2 9-5 15,1 6-12-15,1 2-5 16,-2 16 4-16,2 8 1 16,0 10 1-16,0 7 5 15,0 10-5-15,0 4 1 0,0 7-1 16,-1 0 1-16,-4-3-1 15,2-3-1-15,-1-7-3 16,2-9-13-16,2-8-62 16,0-9-53-16,6-13-58 15,6-5-51-15,0-7-101 0</inkml:trace>
  <inkml:trace contextRef="#ctx0" brushRef="#br0" timeOffset="5789.81">6299 8921 633 0,'0'0'96'0,"0"0"286"15,0 0-214-15,0 0 13 16,0 0-49-16,0 0-21 15,0 0 6-15,11-58 4 16,-11 58-10-16,0 0-28 16,0 0-29-16,-5 7-36 15,-9 14-3-15,-5 13-6 16,-3 11-3-16,-6 22 7 16,1 21-12-16,6 18-1 15,8-7 2-15,11-23-2 16,2-26 0-16,9-19 0 0,12-3-1 15,9-1-1-15,3-4 2 16,1-8 0-16,-4-7-2 16,-5-5 2-16,-7-3-21 15,-8 0-29-15,-8 0-67 16,-2 0-104-16,-9 0-129 16,-7 0-515-16</inkml:trace>
  <inkml:trace contextRef="#ctx0" brushRef="#br0" timeOffset="6635.9">6769 8994 743 0,'0'0'703'15,"0"0"-502"-15,0 0 62 0,0 0-84 16,0 0-82-16,0 0-45 16,0 0-36-16,0-2-16 15,0 27 24-15,-3 7 14 16,-3 11 2-16,-2 8-16 16,-3 2-3-16,-3 2-20 15,0 0 7-15,0-4-8 16,2-9 1-16,5-6-1 15,1-11 0-15,4-10-9 16,1-6 8-16,1-6-26 16,0-3-28-16,0-13-63 15,0-7-232-15,4-2-467 0</inkml:trace>
  <inkml:trace contextRef="#ctx0" brushRef="#br0" timeOffset="7021.54">7106 9082 1356 0,'0'0'284'0,"0"0"-147"15,0 0 14-15,0 0-96 16,0 0-1-16,0 0 1 15,0 0-21-15,-86 92-2 16,62-58-7-16,-1 8-6 0,4 2-10 16,3 3-7-1,7 0-2-15,10-3-14 0,1-8-36 16,9-8-31-16,13-11-4 16,7-8 28-16,0-9 44 15,3-3 13-15,-7-17 0 16,-4-10 61-16,-9-1 50 15,-12 0 1-15,-6 3-13 16,-21 9-41-16,-8 8-35 16,-4 9-21-16,0 2-2 15,0 20-65-15,9 2-169 16,9-1-484-16</inkml:trace>
  <inkml:trace contextRef="#ctx0" brushRef="#br0" timeOffset="7423.81">7333 8828 1348 0,'0'0'332'0,"0"0"-162"15,0 0 41-15,0 0-125 16,0 0-54-16,0 0-5 16,0 0 24-16,52 98-6 15,-17-48 1-15,4 19 1 16,-5 17-11-16,-18 17-17 15,-16 7-7-15,-25-8-7 16,-29-11-5-16,-19-15 0 16,-15-3 0-16,-6-9 11 15,12-13-10-15,18-14 1 16,19-13-2-16,11-5-10 16,-8-1-83-16,9-5-148 15,5-3-590-15</inkml:trace>
  <inkml:trace contextRef="#ctx0" brushRef="#br0" timeOffset="23338.37">3753 10565 1037 0,'0'0'198'0,"0"0"-53"16,0 0 31-16,0 0-83 15,0 0-4-15,0 0 41 16,1-3-4-16,1 2-9 16,-2 1-28-16,0 0-27 15,0 0-12-15,0 0-8 16,0 0-4-16,0 0-4 16,0 1-12-16,0 8-11 0,-5 2-10 15,-4 7 7-15,-3 3-7 16,-1 5 0-16,-5-1 0 15,3 3 0-15,-1-2 1 16,-1-1-1-16,5-4-1 16,5-3 0-16,2-5 0 15,2-4-1-15,3-3 0 16,0-5 0-16,0-1 0 16,0 0 0-16,0 0 0 15,6-1-6-15,0-8-29 16,0 0-45-16,-4-9-45 15,-1 1-226-15,-1 2-556 0</inkml:trace>
  <inkml:trace contextRef="#ctx0" brushRef="#br0" timeOffset="23909.8">4097 10610 74 0,'0'0'1040'0,"0"0"-797"16,0 0-62-16,0 0-41 15,0 0-86-15,0 0-38 16,0 0 5-16,-43 5 12 15,24 6 33-15,-2 4-23 16,1 3 3-16,-2 4-18 16,0 4-20-16,2 3-1 15,7 3-5-15,3 0-1 0,9 0-1 16,1-2 1-16,5-5-1 16,11-6-1-16,7-6 1 15,-1-8 1-15,2-5 5 16,-6-2 0-16,-2-13 12 15,-5-3 75-15,-10-3 0 16,-1 2-10-16,-9 2-12 16,-16 4-22-16,-5 8-34 15,-3 5-15-15,3 0-1 16,9 8-64-16,8 6-183 16,10-3-677-16</inkml:trace>
  <inkml:trace contextRef="#ctx0" brushRef="#br0" timeOffset="24447.38">4333 10432 755 0,'0'0'533'15,"0"0"-347"-15,0 0 25 16,0 0 27-16,0 0-127 16,0 0-61-16,0 0-16 15,12 38 7-15,0-5 14 0,-2 5-11 16,-1 7 8-1,-4 6-18-15,-5 4-9 0,-2 4-4 16,-20 4-10-16,-14-1-4 16,-9 4-7-16,-7-7 0 15,-2-2-1-15,-1-10 0 16,9-9-7-16,9-12 8 16,8-8-1-16,9-8 1 15,6-6-6-15,9-4-77 16,5-1-160-16,0-9-446 0</inkml:trace>
  <inkml:trace contextRef="#ctx0" brushRef="#br0" timeOffset="25408.71">4995 10784 679 0,'0'0'632'0,"0"0"-491"15,0 0 37-15,0 0 49 0,0 0-90 16,0 0-17 0,0 0-41-16,35-25-15 0,-35 25-18 15,0 0-21-15,0 10-16 16,-6 8 1-16,-6 9 1 15,-6 5 2-15,-3 5 0 16,-3 4-11-16,0-3-1 16,2-1 1-16,2-8-2 15,6-7-9-15,3-8 7 16,5-5 1-16,3-9 1 16,3 0 0-16,0-3 7 15,0-14-7-15,6-5-10 16,6-8-9-16,1-2-7 15,-1-1 4-15,1 0 4 16,0 5 11-16,0 3 6 0,-1 3 0 16,2 8 0-16,-2 4-7 15,1 7-5-15,-1 3-9 16,0 0 7-16,-2 11 5 16,2 3 4-16,2 2-5 15,1-2-5-15,1-1-12 16,6-1-6-16,-1-4 21 15,2-2 10-15,-8-2 3 16,1-4 0-16,-10 0 12 16,-3 0 20-16,-3 0 5 15,0 0 9-15,-3 2-3 16,-9 0-9-16,-4 5-11 16,-4 3-5-16,-1 2 1 0,-1 5-10 15,5 2 5-15,1 0-5 16,7 1 1-16,3 1-10 15,6-1 1-15,5 0 0 16,14-4-1-16,8-2 1 16,4-5-1-16,1-2-5 15,-7-6-22-15,-3-1-36 16,-11-4-73-16,-5-9-205 16,-6 0-524-16</inkml:trace>
  <inkml:trace contextRef="#ctx0" brushRef="#br0" timeOffset="25924.77">5980 10837 1388 0,'0'0'215'15,"0"0"98"-15,0 0-103 16,0 0-85-1,0 0-51-15,0 0-15 0,0 0-17 16,-1 19-2-16,-22 3 27 16,-14 9 1-16,-23 14-10 15,-1 2-9-15,-9 5-19 16,4 4-13-16,14-5-10 16,6 7-7-16,16-4 0 15,21 0-15-15,9-5-3 16,21-4 10-16,13-4 4 15,8-8 4-15,-2-5 1 16,-1-7 0-16,-6-7-1 16,-9-7 8-16,-12-4-2 0,-5-3-5 15,-4 0-1-15,-3 0 0 16,0-3-52-16,-6-3-45 16,-12-5-50-16,5 1-63 15,-5-1-399-15</inkml:trace>
  <inkml:trace contextRef="#ctx0" brushRef="#br0" timeOffset="31356.85">4126 11618 1304 0,'0'0'185'16,"0"0"3"-16,0 0 5 16,0 0-107-16,0 0 2 15,0 0 8-15,10-25-15 16,-10 22 2-16,0 2-15 15,0 1-12-15,0 0-11 16,0 0-30-16,0 0-12 16,0 7-3-16,-12 12-1 15,-6 6 0-15,-3 6 1 16,-3 6 0-16,-1 2 1 0,3-2 1 16,2-3-2-16,4-6-1 15,7-8-15-15,6-3-10 16,1-10-9-16,2-4 1 15,0-3-12-15,3-12-31 16,5-5-100-16,2-4-371 16</inkml:trace>
  <inkml:trace contextRef="#ctx0" brushRef="#br0" timeOffset="31780.1">4381 11728 758 0,'0'0'562'15,"0"0"-494"-15,0 0 95 16,0 0-48-16,0 0-49 16,0 0 30-16,0 0 36 15,58-39-39-15,-58 39-29 16,0 0-30-16,-3 6-17 15,-9 8-9-15,-6 8 9 16,-4 5-6-16,-1 6-10 16,-1 5 1-16,2-1-1 15,7 3-1-15,5-9-13 0,7-4-28 16,3-9-1-16,7-9 25 16,16-6 17-1,5-3 0-15,3-4 2 0,2-11-1 16,-6-4 6-1,-6 0 2-15,-14-2 6 0,-7 6 6 16,-12 5-2-16,-19 5-19 16,-11 5 0-16,-3 0-1 15,5 7-7-15,3 9-93 16,14-2-237-16,13-2-592 0</inkml:trace>
  <inkml:trace contextRef="#ctx0" brushRef="#br0" timeOffset="32163.86">4655 11626 1242 0,'0'0'373'0,"0"0"-189"16,0 0 48-16,0 0-123 15,0 0-70-15,0 0-25 0,0 0-8 16,96 105-4 0,-80-58-1-16,-7 6 0 0,-7 0 7 15,-2 0-8-15,-17-1 1 16,-11-7-1-16,-7-7 1 15,-2-7 1-15,0-9 6 16,3-6-7-16,1-6 11 16,0-3-3-16,6-1-9 15,3-2-7-15,8-1-126 16,7-3-172-16,5 0-206 16,4 0-471-16</inkml:trace>
  <inkml:trace contextRef="#ctx0" brushRef="#br0" timeOffset="32797.06">5270 11970 1230 0,'0'0'189'0,"0"0"6"16,0 0-58-16,0 0-31 15,0 0 12-15,0 0-40 16,0 0-28-16,21-44-13 15,-21 44-12-15,0 0-17 16,-3 0-1-16,-15 5-6 16,-2 10 0-16,-8 5-1 0,3 10 7 15,-2 0-6-15,9 3-1 16,8-2-7-16,7-3 6 16,3-6-1-1,12-7-8-15,10-5 9 0,11-7 1 16,4-3 2-16,0-2 4 15,-4-12 0-15,-2-5 4 16,-11-6 11-16,-10-1 13 16,-10-1 10-16,0 3-10 15,-21 2-13-15,-4 7-11 16,0 5-10-16,4 6-11 16,6 4-54-16,10 0-255 15,5 0-642-15</inkml:trace>
  <inkml:trace contextRef="#ctx0" brushRef="#br0" timeOffset="33242.18">6004 12015 1466 0,'0'0'218'16,"0"0"77"-16,0 0-104 16,0 0-90-16,0 0-48 15,0 0-28-15,0 0-9 16,-48-6-8-16,8 28 4 15,-8 8 4-15,-1 7 0 16,0 9-4-16,10 6-10 16,12 3-1-16,14 0-1 15,13-2 0-15,7-6-1 16,23-6-7-16,12-10 8 16,7-7 1-16,0-11 5 0,-7-7 0 15,-8-6-6 1,-10 0 6-16,-10 0 3 0,-6 0-9 15,-8-5 0-15,0 3-70 16,-7-7-75-16,-6 1-199 16,-1 2-262-16</inkml:trace>
  <inkml:trace contextRef="#ctx0" brushRef="#br0" timeOffset="38638.98">6514 12325 378 0,'0'0'136'16,"0"0"-64"-16,0 0 504 16,0 0-459-16,0 0-10 15,0 0-4-15,0 0-36 16,0 0-1-16,0-3 5 16,0 3-1-16,0-3 11 15,0 0 4-15,-7 1-21 16,1-3-23-16,-2 1-6 15,-1-1 2-15,-1 1-14 16,1-1-6-16,0 3 0 16,0 0-5-16,0 2-6 15,-1-2-6-15,0 2 1 16,0 0 9-16,0 0-10 16,-3 0 0-16,2 5 0 15,-1 5-1-15,-1 4 1 16,1-1 1-16,-1 6 0 0,6 0-1 15,1 5-7-15,5-2 6 16,1-1 1-16,0-1-1 16,4-4 1-16,11-1 9 15,3-7-9-15,6 2 7 16,1-8-6-16,2 0 12 16,4-2 3-16,-1 0 5 15,0-4-2-15,0-7-1 16,-6-2 3-16,-5-2 8 0,-7 1 11 15,-8 0-1-15,-4 2-8 16,-11-2-31-16,-16-1 0 16,-6 1-7-16,-10-3-72 15,7 1-209-15,6 2-637 16</inkml:trace>
  <inkml:trace contextRef="#ctx0" brushRef="#br0" timeOffset="40583.87">5380 12414 230 0,'0'0'85'16,"0"0"275"-16,0 0 13 16,0 0-228-16,0 0 2 15,0 0-38-15,0 0-36 16,5-23 0-16,-5 19-1 16,0 0-16-16,0-2 4 0,0 1-6 15,-5 1-9-15,-1 0-8 16,-1-1-5-16,-2 2-10 15,1-1-7-15,-2-1-1 16,3 2-2-16,-2 0 2 16,-2 1 1-16,4-1 4 15,-2 0-3-15,3 2-2 16,0 1 0-16,0 0 1 16,2 0-3-16,-1 0-11 15,-1 0 6-15,0 0 1 16,-2 0 0-16,-3 0 3 0,-1 1-5 15,-3 5 0 1,1 2-5-16,0 1 8 0,0-1 0 16,2 3-8-16,-1 3 0 15,-1-2-1-15,4 2 1 16,1-1-1-16,1 2-1 16,2-2 1-16,3-3 0 15,2 2 0-15,1-1 2 16,0 0-2-16,12-2 0 15,7 1 9-15,5-2-8 16,3-3 1-16,3-3-1 16,1-2 1-16,-1 0 4 15,0 0-5-15,-3-6 0 16,-5-8 8-16,-4-5 0 0,-5-5 17 16,-7-3-2-16,-6-2-15 15,0-1-9-15,-12 1-20 16,-12-5-81-16,4 11-386 15,0 7-1123-15</inkml:trace>
  <inkml:trace contextRef="#ctx0" brushRef="#br0" timeOffset="41329.11">4579 12478 157 0,'0'0'1200'0,"0"0"-1057"15,0 0 1-15,0 0 34 0,0 0-99 16,0 0-43-16,0 0 5 16,-33-24 15-16,33 24 10 15,0 0-4 1,0 0-16-16,0 7-18 0,8 7-5 16,7 6 8-16,17 7 3 15,12 4-16-15,26 12 6 16,39 7-15-16,36 7-8 15,20-1 5-15,-8-9-5 16,-36-16 8-16,-45-15-3 16,-29-7-5-16,-15-5 0 15,-7-1 0-15,-4-1-1 16,-3-1 1-16,-15-1 9 16,-3 0-10-16,0 0-5 0,-11 0-2 15,-8 0-32 1,-14 0-61-16,5 0-118 0,3 0-377 15</inkml:trace>
  <inkml:trace contextRef="#ctx0" brushRef="#br0" timeOffset="42064.96">5173 12751 248 0,'0'0'93'16,"0"0"-70"-16,0 0-15 15,0 0 323-15,0 0-161 16,0 0-38-16,0 0 5 16,-15 5-41-16,15-5-18 15,-4 2-1-15,4-2 23 16,-2 0 3-16,-1 0-8 15,0 0-15-15,-3 0 21 0,0 0 9 16,0 0-28-16,-3 0-16 16,2 0-23-16,-1 0-15 15,-1 0-9-15,-1 0-13 16,-2-2 0-16,0 1-6 16,-3 1 1-16,-1 0-1 15,-1 0 1-15,-1 0 0 16,3 0-1-16,1 0 1 15,2 4-1-15,1 3 0 0,1 2 0 16,2 2 0 0,1 3 0-16,-1 2 0 0,-2 5 0 15,4-1 0-15,3 0 0 16,0-1 0-16,3-1-1 16,0-1-1-16,17-1 1 15,6-4 0-15,9 0 0 16,2-4 0-16,4-1 1 15,1-3 1-15,-3-3-1 16,-4-1 6-16,-4 0 2 16,-4 0 9-16,-9-8 14 15,1-6 6-15,-7-4 8 16,-8-5-10-16,-1-2-15 0,-5-3-19 16,-16 0-1-1,-12-4-41-15,3 8-127 0,5 8-562 0</inkml:trace>
  <inkml:trace contextRef="#ctx0" brushRef="#br0" timeOffset="52474.36">7881 11557 179 0,'0'0'144'0,"0"0"629"16,0 0-598-16,0 0 15 16,0 0-32-16,0 0-54 15,-24-11 1 1,18 11-1-16,1-2-19 0,-1 1-15 15,2 1 1-15,0 0-22 16,2 0-20-16,2 0 4 16,0 0-8-16,16 0-4 15,13-3-10-15,10 2-2 16,8-2-7-16,3 0-2 16,0 0 0-16,-5-1 0 15,-6 2 0-15,-12-1 0 16,-8 1-10-16,-10 2-30 15,-6 0-70-15,-3 0-182 16,-10 0-66-16,-4 0-263 0</inkml:trace>
  <inkml:trace contextRef="#ctx0" brushRef="#br0" timeOffset="52842.64">7982 11572 183 0,'0'0'1301'0,"0"0"-1087"16,0 0 37-16,0 0-82 15,0 0-84-15,0 0-18 16,0 0-13-16,0-19-11 16,0 19 0-16,0 0-4 15,0 0-14-15,0 0-11 0,0 0-13 16,0 14-1-16,0 4 0 15,-1 9 0-15,-7 7 2 16,-2 4-1-16,-3 3 0 16,-1-1 0-16,-2-2 6 15,1-4-7-15,-2-7 0 16,5-4-2-16,3-7-4 16,4-7-6-16,2-5-7 15,3-4-11-15,0 0 8 16,0 0 4-16,4-10-32 15,11-12-63-15,-3 4-141 0,-2-1-307 16</inkml:trace>
  <inkml:trace contextRef="#ctx0" brushRef="#br0" timeOffset="53484.7288">8600 11685 1187 0,'0'0'409'16,"0"0"-186"-16,0 0 28 16,0 0-129-16,0 0-84 15,0 0-29-15,0 0-8 16,-69 36 0-16,44-4 0 16,2 4-1-16,1 3 0 15,6 3 1-15,5-1-1 16,7-2-1-16,2-3 1 0,2-7-30 15,0-5-33-15,6-10-54 16,5-5-111-16,2-9-171 0</inkml:trace>
  <inkml:trace contextRef="#ctx0" brushRef="#br0" timeOffset="53995.9">8648 11789 780 0,'0'0'413'16,"0"0"-178"-16,0 0-96 16,0 0-6-16,0 0-51 15,0 0-5-15,0 0-17 16,83-29 8-16,-74 29-25 15,-4 7-28-15,-5 10-2 16,0 6-7-16,-5 4 2 16,-11 5 0-16,-4 2-6 15,-2-5-1-15,3-5 0 16,2-7 1-16,4-4-1 16,4-7 5-16,6-5-5 15,3-1 12-15,0 0 10 16,9-8-8-16,10-8-13 15,3-3-1-15,7 0-1 0,-4 0 0 16,2 6-1-16,-5 4 1 16,-5 3-1-16,-5 6 1 15,-5 0-2-15,-4 3-7 16,-3 13 8-16,0 3 1 16,-7 3 7-16,-5 3-6 15,-1 2-1-15,2-4 1 16,3 0 0-16,3-6-1 15,2-2-21-15,3-5-23 16,0-5-85-16,5-5-74 16,7 0-55-16,-1-2-414 0</inkml:trace>
  <inkml:trace contextRef="#ctx0" brushRef="#br0" timeOffset="54351.75">9030 11694 750 0,'0'0'680'15,"0"0"-532"-15,0 0-47 16,0 0 62-16,0 0-66 16,0 0-30-16,0 0-7 15,62-11-4-15,-47 24 12 16,-1 7-16-16,-3 6-14 15,-6 4-16-15,-5 9 0 0,-2 8-4 16,-18 4-6-16,-7 6-10 16,-4 1 5-16,-4-1-6 15,1-4-1-15,2-6-8 16,6-10-3-16,5-8 5 16,6-10 6-16,6-7 0 15,3-7-1-15,5-3 1 16,1-2 0-16,0 0-62 15,0-7-154-15,7-7-328 16,5-3-694-16</inkml:trace>
  <inkml:trace contextRef="#ctx0" brushRef="#br0" timeOffset="54637.98">9304 11955 355 0,'0'0'720'15,"0"0"-384"-15,0 0-142 16,0 0 3-16,0 0-42 16,0 0-60-16,0 0-47 15,73-14-31-15,-36 13-9 16,5 0-8-16,4 1 1 15,-4 0-1-15,-7 0 0 16,-13 0-8-16,-16 0-45 16,-6 0-107-16,-19 1-46 0,-9 2-185 15,0-1-887-15</inkml:trace>
  <inkml:trace contextRef="#ctx0" brushRef="#br0" timeOffset="54790.21">9320 12081 1513 0,'0'0'264'0,"0"0"-116"15,0 0-12-15,110 0-98 16,-72 0-32-16,5 0-6 16,-11 0-160-16,-11 0-339 0</inkml:trace>
  <inkml:trace contextRef="#ctx0" brushRef="#br0" timeOffset="67001.85">10362 11237 182 0,'0'0'312'0,"0"0"-312"16,0 0-48 0,0 0 48-16,0 0 481 0,0 0-322 15,0 13 11-15,0-13-52 16,0 0-62-16,0 0-27 16,0 0-13-16,0 0-15 15,0 0-1-15,0 0 1 16,0 0-1-16,0 0 0 15,0 0 0-15,0 0 0 16,0 0 2-16,0 0 4 16,0 0-5-16,0 0 0 15,0 0 2-15,0 0 3 16,0 0-5-16,0 0 8 16,0 0-8-16,0 0 5 15,0 0 1-15,0 0 0 0,0 0 11 16,0 0 5-1,0 0-1-15,0 0-11 0,0 0-11 16,0 0 2-16,0 0-1 16,0 0 0-16,0 0-1 15,0 0 6-15,0 0 1 16,0 0 5-16,0 0 4 16,0 0 5-16,0 0-7 15,0 0 0-15,0 0-1 16,0 0-4-16,0 0 13 15,0 0 3-15,0 0 7 16,0 0-1-16,0 0 1 16,0 0-4-16,0 0-14 0,0 0-1 15,1 0-2 1,5 0-10-16,2 0 0 0,0 0 0 16,6 0-1-1,-2 0 0-15,3 0 0 0,-3 3 0 16,3 0 1-16,-5-2-1 15,-2 1 1-15,-2-2 0 16,-2 1 2-16,2 1-2 16,-3 1 0-16,2 0 0 15,-2-1 0-15,1 3-1 16,1-2 0-16,-1 3 0 16,3 0 0-16,-1 1 0 15,-1 2 0-15,1-3 0 16,-1 3 0-16,-2-1 0 15,1 0 0-15,-1-1 0 16,-2 0-1-16,1-2 1 16,-2 3 0-16,1-3-1 0,-1 1 1 15,0 1-1-15,0-3 0 16,0 2-1-16,-3-1 1 16,-5-1 1-16,-1 3 1 15,-1-3 1-15,0-1-1 16,-2 2 0-16,0-1 0 15,-1-2 0-15,-2 0 7 16,-1 0-7-16,-1-2 0 16,-2 0 11-16,0 0-6 15,2 0-5-15,1 0 6 0,2 0 3 16,2-4 2-16,3-2 17 16,2-4 11-16,1-3 17 15,1-2-11-15,4-3-15 16,1-1-16-16,0-1-5 15,0 2-9-15,0 4-1 16,0 5-9-16,0 5-72 16,0 4-177-16,-2 0-126 15,-5 0-453-15</inkml:trace>
  <inkml:trace contextRef="#ctx0" brushRef="#br0" timeOffset="68557.61">10238 11341 384 0,'0'0'42'16,"0"0"113"-16,0 0 161 16,0 0-209-16,0 0 36 15,0 0-24-15,0 0-54 16,15 0-6-16,-15 0 18 16,0 0 13-16,0 0-26 15,0 0-11-15,3 0-20 16,-1 0-12-16,-1-2-11 0,1 2-3 15,-1 0-6 1,1-2 1-16,-1 0-1 0,3 1-1 16,-2 1 1-1,1-2 0-15,-2 1 13 0,1-1 18 16,-2 1 12-16,1-1 13 16,-1 2 2-16,0-1-18 15,0 1-6-15,0 0-6 16,0 0-8-16,0 0-6 15,0 0-4-15,0 0-11 16,-9 0-7-16,-7 12 4 16,-5 2 3-16,-5 10 0 15,-6 2-1-15,-2 4 1 16,-1 4 0-16,1 1 1 16,1-1-1-16,5 0 0 0,6-5 0 15,5-4 1-15,6-1 1 16,4-8 0-16,3-4-1 15,4-5 8 1,0-3-1-16,0-2 2 0,0-2 6 16,0 0 14-16,0 0 1 15,0 0-3-15,3-8-18 16,3-2-9-16,2-1-1 16,-2 0-46-16,1 1-62 15,-3 3-147-15,-1-1-265 0</inkml:trace>
  <inkml:trace contextRef="#ctx0" brushRef="#br0" timeOffset="71244.97">8703 12802 367 0,'0'0'84'16,"0"0"323"-16,0 0-102 15,0 0-184-15,0 0-39 16,0 0 5-16,0 0-10 16,0 1-12-16,0-1 24 15,0 0 16-15,0 0 5 16,0 0-12-16,0 0-35 15,0 0-10-15,0 0-22 16,0 0-12-16,0 0-7 16,0 0-2-16,0 0-3 15,0 0-7-15,6 0 1 0,7 0 0 16,7 0-1 0,3 0 0-16,9 0 0 0,2 0 0 15,2 0 1 1,-2 1-1-16,-4 3 0 0,-6 0-20 15,-9 2-32-15,-3-2-59 16,-6 2-68-16,-6-1-21 16,-2-3-69-16,-11 0-383 15</inkml:trace>
  <inkml:trace contextRef="#ctx0" brushRef="#br0" timeOffset="71501.48">8674 12914 791 0,'0'0'612'16,"0"0"-455"-16,0 0-120 16,0 0 16-16,0 0-28 15,0 0 4-15,0 0 5 16,51 25-3-16,-24-23-9 15,6 1-11-15,4-3-9 16,-1 1-2-16,9-1-52 16,-11 0-177-16,-4 0-349 0</inkml:trace>
  <inkml:trace contextRef="#ctx0" brushRef="#br0" timeOffset="72415.69">10149 12316 580 0,'0'0'657'15,"0"0"-537"-15,0 0 52 16,0 0-56-16,0 0-46 16,0 0-14-16,0 0-20 15,2-27-14-15,-2 27-7 16,-4 1-15-16,-9 11 0 16,-7 6 0-16,-1 6 0 15,-5 4 1-15,2 5-1 16,-2-1 0-16,5-1 1 0,2-2 0 15,4-7 0 1,3-4-1-16,6-7 2 0,3-3-1 16,2-4-1-16,1-3 2 15,0-1-2-15,0 0-21 16,1 0-59-16,4-5-37 16,-2-5-131-16,-2-2-367 0</inkml:trace>
  <inkml:trace contextRef="#ctx0" brushRef="#br0" timeOffset="72748.75">9564 12625 402 0,'0'0'166'16,"0"0"154"-16,0 0-188 15,0 0-5-15,0 0-1 16,0 0-23-16,0 0 6 16,-17 15-3-16,32-14 9 15,6 3-23-15,15 0-25 16,25 3-17-16,34 6-8 16,28 5-5-16,-8 1-10 0,-20-3-7 15,-33-5-12 1,-30-3-7-16,-3-3-1 15,-7 0-20-15,-3-3-57 16,-17-2-30-16,-12 0-66 0,-15-2-119 16,-1-8-451-16</inkml:trace>
  <inkml:trace contextRef="#ctx0" brushRef="#br0" timeOffset="73115.95">9797 12700 408 0,'0'0'210'0,"0"0"335"16,0 0-403-16,0 0 16 15,0 0-30-15,0 0-51 16,0 0-33-16,6-10-5 16,-6 10-17-16,0 7-15 15,-6 8-5-15,-5 6 11 16,-5 5 0-16,-2 4-4 16,-2-1-8-16,2 0 5 15,1-4-5-15,4-3-1 16,3-5 1-16,3-6 0 15,4-2-1-15,3-4 0 0,0-2-8 16,7-3-22-16,9 0-108 16,-2 0-219-16</inkml:trace>
  <inkml:trace contextRef="#ctx0" brushRef="#br0" timeOffset="73439.03">10049 12794 1091 0,'0'0'364'15,"0"0"-261"-15,0 0-64 16,0 0-27-16,0 0-11 16,0 0 0-16,-87 59 0 15,57-35 0-15,2-3 0 0,2 2-1 16,6-1 1-16,9-6-1 15,10 0 2-15,1-4-1 16,13-2 1-16,14-4-1 16,4-1 0-16,4-5 0 15,-7 0 0 1,-6-4 1-16,-13-6 14 0,-9-1 1 16,-15-1-17-16,-23 2-1 15,-34 0-37-15,8 4-182 16,7 2-785-16</inkml:trace>
  <inkml:trace contextRef="#ctx0" brushRef="#br0" timeOffset="74100.58">8916 13197 909 0,'0'0'526'16,"0"0"-447"-16,0 0 14 16,0 0-31-16,0 0-15 15,0 0-6-15,0 0 4 16,2 0 27-16,7 0 22 16,11 0-46-16,3 2-29 0,7 1-9 15,0 0-8 1,0 1-2-16,-2 2 0 0,-7 0-65 15,-11 3-101-15,-5-2-125 16,-5-3-89-16</inkml:trace>
  <inkml:trace contextRef="#ctx0" brushRef="#br0" timeOffset="74304.95">8856 13327 660 0,'0'0'515'0,"0"0"-419"15,0 0 4-15,0 0-12 0,0 0-40 16,0 0-29 0,110 20-14-16,-60-18-5 0,-8-2-87 15,-11 0-165-15</inkml:trace>
  <inkml:trace contextRef="#ctx0" brushRef="#br0" timeOffset="98038.61">12950 2750 1227 0,'0'0'257'15,"0"0"-35"1,0 0-14-16,0 0-63 16,0-14-42-16,0 14-51 0,0 0-21 15,0 0-8-15,0 0-5 16,0 0-3-16,-1 0 3 15,1 0 4-15,-2 0-6 16,0 0-6-16,0 0-8 16,-1 4-2-16,-1 2 1 15,-4 4-1-15,-1 3 2 16,-3 1-1-16,2 5-1 16,-3 0 1-16,3 2 0 15,3-3-1-15,1-2-1 16,1-4-11-16,4-8 5 15,-2-1 6-15,2-2 1 0,1-1 12 16,0 0 3-16,0-5 1 16,0-8-6-16,0-5-10 15,0-3-6-15,0 1-6 16,5 2 3-16,-2 6 8 16,0 5 0-16,-3 4-5 15,2 3-5-15,-2 0-12 16,1 0-16-16,2 0-14 15,3 4 4-15,4 4 32 16,7-1-13-16,5 0 9 16,4-3 19-16,-2 0-6 0,3-1 8 15,-3-3 1-15,-4 0 5 16,-5 0-6-16,-1 0 1 16,-7 0 8-16,-1 0-2 15,0 0-6-15,-1 0-1 16,0 0-1-16,-2 0-1 15,-1 3-4-15,-2-3-4 16,0 2 3-16,0 2-1 16,0-2 2-16,0 3 6 15,0 1 1-15,-6 1 5 16,-3 0 14-16,-3 5 11 16,-4 1-4-16,-1 2-3 15,-2 1-2-15,1 1-9 16,2-1-4-16,5-3-9 0,4 0 1 15,7-3-1-15,0-2 0 16,4 1 0-16,11-2 6 16,6-1-4-16,0-2-2 15,1 2-25-15,2-2-95 16,-6-2-182 0,-6 2-331-16</inkml:trace>
  <inkml:trace contextRef="#ctx0" brushRef="#br0" timeOffset="98354.57">13301 3004 1033 0,'0'0'537'0,"0"0"-327"15,0 0-37-15,0 0-68 16,0 0-50-16,0 0-38 16,0 0-5-16,112 0 7 15,-75 0-8-15,-3 3-4 0,-4-2-6 16,-9 1-1-1,-7-1-70-15,-14 1-136 0,0-1-118 16,-12 0-263-16</inkml:trace>
  <inkml:trace contextRef="#ctx0" brushRef="#br0" timeOffset="98517.7399">13309 3111 392 0,'0'0'838'15,"0"0"-614"-15,0 0 27 16,0 0-97-16,0 0-84 16,0 0-48-16,114 0-22 15,-65 0-42-15,-10 3-179 16,-7-1-427-16</inkml:trace>
  <inkml:trace contextRef="#ctx0" brushRef="#br0" timeOffset="99274.31">14078 2960 418 0,'0'0'1000'16,"0"0"-715"-16,0 0 4 15,0 0-88-15,0 0-55 16,0 0-32-16,0 0-39 0,36-64-31 16,-36 64-20-16,0 0-14 15,0 0-10-15,-6 6-1 16,-6 6-8-16,-6 6 9 16,-4 7 11-16,-7 6-10 15,1 4 0-15,0 1 0 16,2-1 1-16,4-8-1 15,7-4 1-15,2-8-1 16,7-5 0-16,4-4-1 16,2-5-24-16,0-1-31 15,0 0-40-15,0 0-42 16,0 0-191-16,0-3-482 0</inkml:trace>
  <inkml:trace contextRef="#ctx0" brushRef="#br0" timeOffset="100402.45">12194 4159 1068 0,'0'0'682'16,"0"0"-555"-16,0 0 87 16,0 0-107-16,0 0-24 15,0 0-36-15,0 0-35 16,0-31-12-16,-5 33-14 16,-4 10 7-16,-5 7 7 0,-3 4 10 15,-5 4-2-15,-2 4-8 16,2-2 6-16,2-2-6 15,2-2 1-15,6-6-1 16,5-2 0-16,3-8-8 16,4-3-20-16,0-6-38 15,5 0-57-15,21-6-66 16,-2-8-126-16,-1 1-372 0</inkml:trace>
  <inkml:trace contextRef="#ctx0" brushRef="#br0" timeOffset="100775.51">12488 4188 235 0,'0'0'1166'16,"0"0"-932"-16,0 0 2 15,0 0-87-15,0 0-35 16,0 0-58-16,0 0-34 15,3-7-13-15,-13 17-8 16,-6 6 7-16,-6 1 1 16,-2 9-3-16,2 2-5 15,1 5-1-15,5-2-5 16,7 0-23-16,9-6-38 16,0-6 2-16,3-8 35 0,13-7 14 15,4-4 15-15,3 0 10 16,1-13 14-16,-3-3 41 15,-7-3 1-15,-10 1-17 16,-4 4-21-16,-14 4-28 16,-20 6-15-16,-10 4-20 15,-4 0-64-15,-3 15-106 16,14 0-118-16,14-1-467 0</inkml:trace>
  <inkml:trace contextRef="#ctx0" brushRef="#br0" timeOffset="101173.69">12677 4098 886 0,'0'0'875'0,"0"0"-645"0,0 0 22 15,0 0-106 1,0 0-21-16,0 0-67 16,5 9-58-16,11 21 0 15,4 10 1-15,-6 9 8 16,-11 7-8-16,-3-2 0 15,-22 1 5-15,-18-4-6 16,-11-7-9-16,-7-7-11 16,-3-7 1-16,3-9 13 15,4-3 5-15,11-7 0 16,8-1-39-16,10-1-63 16,13-2-69-16,7-1-209 15,5-2-420-15</inkml:trace>
  <inkml:trace contextRef="#ctx0" brushRef="#br0" timeOffset="101767.76">13199 4376 150 0,'0'0'1227'16,"0"0"-985"-16,0 0 40 15,0 0-75-15,0 0-64 16,0 0-35-16,0 0-7 15,16-30-19-15,-16 30-26 16,0 0-17-16,0 0-14 16,0 0-13-16,-6 8-12 0,-8 8 1 15,-7 5-1 1,-4 5 11-16,-5 8-10 0,2-1 8 16,-2 0-8-1,3 1 0-15,4-5 0 0,4-5-1 16,6-5 0-16,2-8 1 15,7-4-1-15,1-6-5 16,3 0-2-16,0-1-11 16,0 0-32-16,0 0-45 15,4-14-68-15,5 2-207 16,2-2-648-16</inkml:trace>
  <inkml:trace contextRef="#ctx0" brushRef="#br0" timeOffset="102784.36">13981 4513 390 0,'0'0'82'0,"0"0"426"0,0 0-391 16,0 0 20-16,0 0-53 16,0 0-1-16,0 0 17 15,3 0-30-15,-3 0-24 16,0 0-11-16,0 0-16 16,0 0-8-16,0 0-9 15,0 0 0-15,0 0-1 16,0 0 0-16,0-2 0 15,0 2 6-15,0 0-6 16,0 0 8-16,0 0-9 16,0 0 0-16,0 0 0 15,0 0 0-15,0 0-10 16,0 0-36-16,0 0-114 0,0-1-203 16</inkml:trace>
  <inkml:trace contextRef="#ctx0" brushRef="#br0" timeOffset="105556.0399">14108 4496 380 0,'0'0'74'16,"0"0"453"-16,0 0-340 16,0 0-9-16,0 0 2 15,0 0-59-15,0 0-40 16,5 0-25-16,-5 0-12 15,0 0 4-15,0 0-9 16,0 0-12-16,0 0-5 16,0 0 0-16,0 0 1 15,0 0 6-15,0 0-7 16,0 0-4-16,0 0-5 16,0 0 5-16,0 0-2 15,0 0 2-15,0 0 4 0,0 0 3 16,0 0 6-16,0 0 0 15,0 0-7-15,0 0-10 16,-7 0-7-16,-3 2-7 16,-11 9-1-16,-7 5 1 15,-9 8 2-15,-7 7-2 16,-5 9 2-16,0 5-2 16,4 6 0-16,8 2-1 15,10 2 1-15,12-1-1 16,15-3-1-16,0-4 1 15,23-10-5-15,5-8 5 0,0-8 1 16,-1-10 1-16,-6-6 0 16,-9-3 11-16,-5-2 1 15,-5 0 2 1,-2 0-5-16,0 0-10 0,-2 0-6 16,-7 0-40-16,2 0-129 15,0-3-379-15</inkml:trace>
  <inkml:trace contextRef="#ctx0" brushRef="#br0" timeOffset="107250.97">14380 4917 477 0,'0'0'673'0,"0"0"-482"16,0 0 7-16,0 0-44 16,0 0-52-16,0 0-15 15,0 0-13-15,0 0-12 16,0 0-6-16,0 0-1 15,-2 0-6-15,-1 0-8 16,-1 0-17-16,-2-4-8 16,-3 0-8-16,0-1-7 15,0 2 0-15,-3-1-1 16,2 0 1-16,0 3-1 16,-1 1 0-16,-1 0-1 15,-1 0-5-15,-3 1 4 0,0 9 1 16,-1 1 0-16,0 5 0 15,0 2-5-15,1 4 5 16,3 0 0-16,3 2-13 16,5 0 0-16,5-3-2 15,0-3 3-15,11-3-2 16,10-5 9-16,8-5 6 16,4-5 8-16,2 0 8 15,-1-4 0-15,1-10 8 16,-4-4-2-16,-7-3-6 0,-9-1-1 15,-12 1 0-15,-3 0-8 16,-12 3-7-16,-34-4-29 16,2 8-160-16,4 0-798 0</inkml:trace>
  <inkml:trace contextRef="#ctx0" brushRef="#br0" timeOffset="108593.76">12980 4957 871 0,'0'0'551'16,"0"0"-437"-16,0 0 60 15,0 0-40-15,0 0 10 16,0 0-79-16,0 0-25 15,-9-25-12-15,2 23-16 16,-4 2-2-16,-6 0 12 16,1 0 11-16,-6 0-5 15,-3 0 0-15,-2 0-7 0,-1 6-5 16,-1 4-10-16,5 4-6 16,0 3 0-16,7 1-1 15,5 0 1 1,6 1-15-16,6-1 2 0,0-2-2 15,1-3-4-15,14-1-5 16,4-5-2-16,7-1 9 16,2-6 10-16,-1 0 6 15,3-3 1-15,-2-13 0 16,-1-3 9-16,-6-7-1 16,-6-1 1-16,-5 2-8 15,-8 3 7-15,-2 4-8 16,-2 6 0-16,-23 8-86 0,1 4-255 15,2 0-621-15</inkml:trace>
  <inkml:trace contextRef="#ctx0" brushRef="#br0" timeOffset="109005.42">11630 5098 927 0,'0'0'368'16,"0"0"-202"-16,0 0 3 16,0 0-60-16,0 0-25 15,0 0 43-15,169 61-64 16,-22-20-32-16,32 6-21 16,12 0-4-16,-6-3-5 15,-26-6 5-15,-22-5-5 16,-36-11 12-16,-34-6 5 0,-28-9 13 15,-16-5-16 1,-6 1-14-16,-6-3 5 0,-10 0-6 16,-16 0-39-1,-19 0-144-15,-3-5-189 0</inkml:trace>
  <inkml:trace contextRef="#ctx0" brushRef="#br0" timeOffset="109961.32">12092 5634 235 0,'0'0'990'0,"0"0"-770"16,0 0-34-16,0 0-43 0,0 0 28 16,0 0-30-1,0 0-38-15,-3-20-26 0,3 17-21 16,3 1-22-16,11-4-21 15,4 1-11-15,6-2-1 16,1 1 1-16,4 0-1 16,-6 2 0-16,-2 1 0 15,-6 1-1-15,-3-1 1 16,-6 1 5-16,-2 1 2 16,-2 1 6-16,-2 0 3 15,0 0-4-15,0 0-1 16,0 0-12-16,0 0 1 15,0 0-1-15,0 0-8 16,0 0 7-16,-8 1-7 0,-2 7 7 16,-2 5 1-16,-1 1 0 15,-2 5 0-15,1-2-1 16,0 6-8-16,0-4 1 16,2 2-11-16,0-3-6 15,3 0-3-15,0-5 7 16,3 0 6-16,3-4 3 15,0-1 1-15,2-2-4 16,-1-2 14-16,2-1 0 16,-1-3-1-16,1 0 2 15,-2 1-1-15,2-1 1 0,-1 0-1 16,-1 2-7 0,1-1-39-16,-1 1-38 0,1-1-24 15,1 0-43-15,-4 1-40 16,-4 1-56-16,-1-1-45 15,-2 1-273-15</inkml:trace>
  <inkml:trace contextRef="#ctx0" brushRef="#br0" timeOffset="110220.48">11957 5829 430 0,'0'0'282'0,"0"0"-55"16,0 0 20-16,0 0-74 15,0 0 5-15,0 0-45 16,0 0 4-16,-51 21-23 15,41-17 24-15,4-1-37 16,3 0-43-16,3-3-33 16,0 1 2-16,13 1 1 0,10-1 0 15,9 1-12-15,7-1-5 16,0 0-10 0,-2-1 0-16,-4 2-1 0,-6 0-21 15,-6-2-30-15,-6 0-65 16,1 0-99-16,-6 0-274 15,-2 0-854-15</inkml:trace>
  <inkml:trace contextRef="#ctx0" brushRef="#br0" timeOffset="112778.66">13053 7203 1373 0,'0'0'268'15,"0"0"-204"-15,0 0-42 16,118-4-11-16,-55 8-5 15,6 9-5-15,1 3-1 16,-8-2 0-16,-8 0 0 16,-17-5-19-16,-13-3-36 15,-13-3-21-15,-11-3-5 16,-12 0-43-16,-9 0-200 0</inkml:trace>
  <inkml:trace contextRef="#ctx0" brushRef="#br0" timeOffset="113041.32">13237 7291 508 0,'0'0'970'0,"0"0"-766"16,0 0 6-16,0 0-66 16,0 0-54-16,0 0-27 15,0 0-42-15,-2 14-13 16,-1-4 0-16,-1 4-1 15,-2 4 1-15,-1 5 3 16,-1 2-5-16,0 1-5 16,-2 2 5-16,1-3-6 15,2 1 2-15,1-5-2 0,3-4-28 16,3-5-96 0,3-3-147-16,7-5-213 0</inkml:trace>
  <inkml:trace contextRef="#ctx0" brushRef="#br0" timeOffset="113311.97">13620 7333 1485 0,'0'0'245'0,"0"0"24"0,0 0-93 16,0 0-89-1,0 0-45-15,0 0-29 16,0 0 0-16,-76 45-4 0,45-18-1 16,1 4-7-16,3 3 0 15,8 2-1-15,7-1-11 16,7-1-26-16,5-6-39 16,0-7-65-16,24-9-79 15,-1-5-70-15,1-7-440 0</inkml:trace>
  <inkml:trace contextRef="#ctx0" brushRef="#br0" timeOffset="113877.72">13762 7374 1440 0,'0'0'242'15,"0"0"12"-15,0 0-75 16,0 0-100-16,0 0-25 16,0 0-23-16,0 0-20 15,43 20-10-15,-43-1 0 16,0 1 1-16,-3 6-1 15,-12-1 5-15,-4 2-6 0,1-2 1 16,-3-2 0-16,2-3 0 16,4-7 1-16,5-3-2 15,5-6 0-15,5-3 1 16,0-1-1-16,2 0 1 16,12-8 1-16,7-9-1 15,3 0-1-15,6-3 0 16,3-1 0-16,0 1 1 15,-2 2-1-15,-4 8 1 16,-5 1 0-16,-6 6-1 16,-5 3 1-16,-3 0 0 15,-4 0-1-15,-2 12 0 16,-2 2 1-16,0 4 0 0,0 2-1 16,-6 5 7-1,-7-2-7-15,-1 1 1 0,0-2-1 16,-2-1 1-16,4-3 0 15,0-5-1-15,3-5-1 16,5-4-20-16,2-2-44 16,2-2-69-16,9-5-234 15,4-4-787-15</inkml:trace>
  <inkml:trace contextRef="#ctx0" brushRef="#br0" timeOffset="114201.02">14229 7361 1262 0,'0'0'293'16,"0"0"-72"-16,0 0-24 16,0 0-119-16,0 0-33 15,0 0 22-15,0 0 6 16,21 80-16-16,-17-45-6 15,1 2-10-15,-5 3-17 16,0-3-11-16,-2 1-5 16,-13-3-7-16,-7-1 5 15,-6-1-5-15,-4-3 0 0,-2-4 10 16,-2-2-11 0,5-3-6-16,4-5-12 0,6-6-16 15,11-1-21-15,10-9-66 16,1 0-191-16,14 0-550 0</inkml:trace>
  <inkml:trace contextRef="#ctx0" brushRef="#br0" timeOffset="114491.87">14754 7553 1084 0,'0'0'504'0,"0"0"-359"16,0 0 102 0,0 0-114-16,0 0-68 0,0 0-34 15,0 0-21-15,110-12-9 16,-74 12 0-16,-1 0 0 15,-8 2-1-15,-7 2-21 16,-9 2-89-16,-11-2-141 16,0 2-122-16,-9 0-742 0</inkml:trace>
  <inkml:trace contextRef="#ctx0" brushRef="#br0" timeOffset="114636.64">14729 7682 1400 0,'0'0'238'0,"0"0"77"16,0 0-120-16,0 0-98 16,88 11-54-16,-11-8-43 15,-6-3-157-15,-6 0-753 0</inkml:trace>
  <inkml:trace contextRef="#ctx0" brushRef="#br0" timeOffset="115829.67">16694 6601 1066 0,'0'0'640'0,"0"0"-406"15,0 0 14-15,0 0-103 16,0 0-28-16,0 0-12 16,0 0-27-16,20-34-35 15,-20 34-25-15,0 0-18 16,0 7-25-16,-11 10 3 15,-4 9 22-15,-6 7 2 16,-2 7-1-16,-5 1 8 16,0 1-9-16,1-4 0 15,3-6-16-15,5-8-12 0,5-6 5 16,7-9 8-16,4-6 11 16,3-3 4-16,0 0 22 15,0-11-7-15,4-9-8 16,7-7-7-16,3-3-1 15,5-9-14-15,3 0 3 16,3-1-2-16,3 3 5 16,2 5 8-16,-1 7-5 15,0 6 5-15,-1 5-8 16,-1 7 0-16,2 6 8 16,-2 1-7-16,-2 0 1 15,-4 7-1-15,-7 4-1 0,-5 1-2 16,-8 1-3-1,-1 2 4-15,-4 0 8 16,-13 0 1-16,-6 0-5 0,0-4 5 16,-1-3 1-16,0-8 0 15,0 0 0-15,1 0 7 16,0-8 1-16,5-5-7 16,2 0-1-16,6 3-2 15,6 3-47-15,4 2-62 16,2 5-175-16,10 0-307 15,1 0-335-15</inkml:trace>
  <inkml:trace contextRef="#ctx0" brushRef="#br0" timeOffset="116302.14">15654 6913 1332 0,'0'0'245'0,"0"0"-66"16,0 0-9-16,0 0-79 15,0 0-41-15,0 0-22 16,0 0-6-16,55 19 26 16,25 6 34-16,49 10-6 15,29 4-13-15,20 2-10 16,0 0-13-16,-9-3-16 15,-3 2-12-15,-20-5-11 16,-33-7-1-16,-34-10 0 16,-34-8-1-16,-18-4 0 15,-5-2-27-15,-9 1-18 16,-3-3-9-16,-10-2-11 16,-10 0-45-16,-33 0-99 15,0 0-157-15,2 0-734 0</inkml:trace>
  <inkml:trace contextRef="#ctx0" brushRef="#br0" timeOffset="117029.47">15555 7266 1234 0,'0'0'283'16,"0"0"-27"-16,0 0 1 15,0 0-109-15,0 0-51 16,0 0-36-16,0 0-35 0,3-6-19 16,-3 10-7-16,0 9-10 15,-7 7 10-15,-5 5 3 16,-3 5 4-16,-3 0-5 16,-4 1-1-16,1-1 5 15,0-3-5-15,0-3 0 16,3-5 5-16,6-4-6 15,5-5 1-15,1-6-1 16,5-1 1-16,1-3 5 16,0 0 4-16,0 0-10 15,1 0-47-15,11-9-64 16,-3 1-189-16,0 1-319 0</inkml:trace>
  <inkml:trace contextRef="#ctx0" brushRef="#br0" timeOffset="117576.43">15783 7527 880 0,'0'0'269'15,"0"0"-75"-15,0 0 1 16,0 0-76-16,0 0-8 15,0 0 2-15,0 0-28 16,-16-5-18-16,12 5-2 16,1 0-5-16,-3 0-7 15,3 0-16-15,-3 0-9 16,3 3-12-16,1 1-10 16,2 5-5-16,0 2-1 15,17 0 2-15,9 5 4 16,9 0-5-16,4 2 5 0,4-3-5 15,-4-1 0-15,-5-4 0 16,-10-4 0-16,-12-4 0 16,-6 0 26-16,-5-2 22 15,-1 0 8-15,0 0-16 16,0 0-27-16,0 0-13 16,0 0-1-16,0 0-29 15,0 0-48-15,0 0-60 16,0 0-173-16,-3 0-485 0</inkml:trace>
  <inkml:trace contextRef="#ctx0" brushRef="#br0" timeOffset="118769.19">16465 7779 886 0,'0'0'290'15,"0"0"-126"-15,0 0 45 16,0 0-55-16,0 0-3 16,0 0 3-16,0 0-47 15,26-35-23-15,-25 32-13 16,-1 2-11-16,0-1 1 16,0 2-9-16,0 0-12 15,0 0-21-15,0 0-19 16,-9 2-7-16,-3 9-4 15,-5 6 11-15,-5 6 1 16,-4 5-1-16,-3 3 2 16,0 1-2-16,-1-1 1 15,1 0-1-15,6-3 0 16,3-5 0-16,5-3-11 16,6-7 5-16,5-5-6 15,2-6 11-15,2-2 1 0,0 0 0 16,0 0 12-16,8-10-10 15,4-7-1-15,4-3 0 16,2-5 0-16,3-5-1 16,6-3-1-16,4-7-8 15,3 1 8-15,5-2-8 16,3 7 0-16,-6 3 3 16,-5 9 6-16,-4 7-2 15,-6 8 1-15,-2 4-5 16,-3 3-2-16,0 0 2 15,-2 1-1-15,-2 10-2 16,-1 3 8-16,-4 2-5 0,-2 3 0 16,-5 2 4-16,0 0 1 15,0 2-5-15,-14-4 6 16,-2 1 0-16,-5-5 1 16,-6-3-1-16,-1-6 2 15,-2-4-1-15,0-2 5 16,2 0 0-16,5-8 4 15,6-4 1-15,4-3-10 16,6 3 10-16,6-3-11 16,1 3-30-16,0 0-57 15,11 4-152-15,0 2-322 16,1 3-833-16</inkml:trace>
  <inkml:trace contextRef="#ctx0" brushRef="#br0" timeOffset="119839.22">17094 7989 1043 0,'0'0'201'15,"0"0"15"-15,0 0 11 16,0 0-42-16,0 0-28 15,0 0-26-15,0 0-45 16,7-15-30-16,-7 15-16 16,0 0-17-16,-1 0-15 15,-13 0-8-15,-7 1 0 16,-5 8 0-16,-6 2 1 0,-2 1 0 16,2 2 0-16,3 0-1 15,2-2-11-15,6-1-38 16,4-1-56-16,12-6-78 15,5-1-121-15,0-3-276 0</inkml:trace>
  <inkml:trace contextRef="#ctx0" brushRef="#br0" timeOffset="120061.71">16926 7915 983 0,'0'0'392'0,"0"0"-116"15,0 0 24 1,0 0-159-16,0 0-93 0,0 0-40 16,0 0-8-16,6 42 1 15,0-11 8-15,2 2-3 16,4 0-6-16,0-1-33 16,8 1-125-16,-3-9-165 15,1-9-438-15</inkml:trace>
  <inkml:trace contextRef="#ctx0" brushRef="#br0" timeOffset="120587.56">17450 8064 1320 0,'0'0'282'0,"0"0"-6"16,0 0-12-16,0 0-117 15,0 0-34-15,0 0-22 16,0 0-23-16,5-4-22 16,-5 4-10-16,0 0-5 15,0 0-7-15,0 0-12 16,-8 4-12-16,-7 8-1 15,-4 7 1-15,-8 7 11 16,-5 3-5-16,-3 3 0 16,2-1 0-16,2-1-6 15,5-5 1-15,7-6-1 16,4-5 0-16,9-5-6 0,3-6-8 16,3-3-15-1,0 0-15-15,0 0-35 0,0-14-94 16,8-3-209-16,-3 4-738 0</inkml:trace>
  <inkml:trace contextRef="#ctx0" brushRef="#br0" timeOffset="122724.79">18240 7622 1160 0,'0'0'251'15,"0"0"-23"-15,0 0 6 16,0 0-95-16,0 0-57 16,0 0-21-16,0 0-19 15,0-6 0-15,0 6 9 16,0 0 3-16,1 0-5 16,11 0-17-16,7 1-14 0,11 9-11 15,9 1-7 1,4 4 0-16,-1-2-28 0,-2 2-41 15,-9-5-78-15,-11-5-205 16,-11-4-419-16</inkml:trace>
  <inkml:trace contextRef="#ctx0" brushRef="#br0" timeOffset="122902">18253 7755 1077 0,'0'0'498'16,"0"0"-375"-16,0 0 130 16,0 0-141-16,0 0-84 15,0 0-28-15,119 16-81 16,-76-9-161-16,-4-2-276 0</inkml:trace>
  <inkml:trace contextRef="#ctx0" brushRef="#br0" timeOffset="124207.02">20333 6961 522 0,'0'0'569'0,"0"0"-359"0,0 0 15 16,0 0-45-16,0 0 7 15,0 0-69-15,0 0-20 16,20-44-23-16,-18 38 24 15,-1 1-1-15,2-3-40 16,1 2-11-16,-3 0-23 16,2 2-11-16,0 0-7 15,-2 1-5-15,-1 0 0 16,2 1-1-16,-2 2-1 16,0 0-1-16,0 0-8 15,0 0-4-15,0 0-3 16,0 0 5-16,0 0 6 0,0 0 0 15,0 0 5 1,0 0 0-16,0 0 0 0,0 0 0 16,0 0 0-16,0 0 1 15,0 0 0-15,0 0-1 16,0 0 0-16,0 0 1 16,0 0 0-16,0 0-1 15,0 0 1-15,0 0-1 16,0 0 0-16,0 0-9 15,0 0 8-15,0 0-7 16,0 0-1-16,0 0 4 16,0 0 4-16,0 0-8 15,0 0 8-15,0 0 0 16,0-1 1-16,0 1 0 16,0 0 0-16,0 0 0 15,0 0 1-15,0 0-1 16,0 0 0-16,0 0 0 0,0 0 1 15,0 0-1-15,0 0 0 16,0 0-13-16,0 0 2 16,-2 0 11-16,-2 0 0 15,0 0 0-15,2 0 1 16,0 0 0-16,-1 0-1 16,0 0-1-16,0 0 2 15,0 3 0-15,-1 0-1 16,-3 0 1-16,2 1 0 15,-2 0 0-15,1 2 0 16,-2-1 0-16,-1 1-1 16,0 1 1-16,0 1 1 15,-2 2-1-15,-2 0 0 0,1 3-1 16,-4-1 2 0,2 4-2-16,-3-1 1 0,2 2 0 15,-2 0 0-15,1-3 0 16,4 1-1-16,0-5 1 15,2 0 0-15,2-3 0 16,4-3 0-16,1-3 0 16,1 1 0-16,1-2 1 15,1 0 0-15,0 0 0 16,0 0-1-16,0 0 0 16,0 0 0-16,0 0-23 0,0 0-65 15,0 0-60 1,0 0-69-16,0 0-46 15,0 0-299-15</inkml:trace>
  <inkml:trace contextRef="#ctx0" brushRef="#br0" timeOffset="125946.72">19877 7092 430 0,'0'0'86'0,"0"0"11"16,0 0-32-16,0 0-15 15,0 0 51-15,0 0-7 16,0 0-20-16,-16 5-6 16,10-5-19-16,1-3-3 15,-2 0-14-15,3 0 3 16,1 0 14-16,-2 0 19 16,-1 2-18-16,0-3-1 15,-2 1 22-15,1 1-8 16,0-1-12-16,1 1-16 15,1 2-5-15,0 0 1 0,2 0-2 16,1 0 3 0,2 0-1-16,0 0 1 0,0 0 25 15,0 0 16-15,0 0-11 16,0 0-8-16,6 0-4 16,7 0-11-16,13 8-3 15,10 5-3-15,22 9-14 16,28 14-4-16,22 9-8 15,-5 0-5-15,-19-9-1 16,-27-13 8-16,-21-10-8 16,-3-4 8-16,0 0-7 15,-7-3 8-15,-7-3-3 16,-10-3 4-16,-8 0-2 16,-1 0 2-16,0 0-11 15,-1 0-27-15,-23 0-52 0,1 0-190 16,-1-2-214-16</inkml:trace>
  <inkml:trace contextRef="#ctx0" brushRef="#br0" timeOffset="126392.27">19889 7149 1128 0,'0'0'224'15,"0"0"35"-15,0 0 11 16,0 0-109-16,0 0-41 15,0 0-47-15,0 0-33 16,14-15-23-16,-14 15-11 16,0 0-6-16,0 7-12 15,-3 9 10-15,-8 5 2 16,-5 6 2-16,-3 3-1 16,-5 2-1-16,-2-2 1 0,3-5 1 15,1-3-2 1,3-6 1-16,7-2-1 0,4-8 0 15,3-1 0-15,5-4-1 16,0 1-10-16,0-2-18 16,6 0-74-16,19 0-156 15,1 0-249-15,-3-3-808 0</inkml:trace>
  <inkml:trace contextRef="#ctx0" brushRef="#br0" timeOffset="126715.3">20151 7308 1126 0,'0'0'195'0,"0"0"58"0,0 0-103 16,0 0-70-16,0 0-46 16,0 0-25-16,0 0 8 15,-56 16-2-15,29-2-6 16,-1 1-8-16,0 6 6 15,1-3-7-15,5 3 0 16,7-1-13-16,7-3-3 16,6-3-8-16,2-4 4 15,3-3 15-15,14-6 5 16,4-1 15-16,1 0 8 16,-4-1 4-16,-2-8 14 15,-6-4 9-15,-10-4-21 16,-3 0-29-16,-42-3-39 15,3 5-122-15,0 3-236 0</inkml:trace>
  <inkml:trace contextRef="#ctx0" brushRef="#br0" timeOffset="127252.11">19158 7370 1335 0,'0'0'283'0,"0"0"-143"16,0 0 18-1,0 0-81-15,0 0-49 0,0 0-10 16,112 47 25-16,-18-7-14 16,38 16 7-16,21 5 14 15,4-3-10-15,-2-4-11 16,-13-9-7-16,-6-2-2 16,-11-6-8-16,-29-8-10 15,-27-12 5-15,-25-3 1 16,-14-6-8-16,-4-1-1 15,-5 0 0-15,-6-1-15 16,-14-2-40-16,-1 0-62 16,-26 2-5-16,-5-1-121 15,-2-3-159-15</inkml:trace>
  <inkml:trace contextRef="#ctx0" brushRef="#br0" timeOffset="127934.7">19322 7688 1260 0,'0'0'240'15,"0"0"-2"-15,0 0 11 16,0 0-73-16,0 0-66 16,0 0-36-16,0 0-34 15,9 0-18-15,-9 3-22 16,-9 5-5-16,-8 7 5 15,-6 3 1-15,-2 5 7 16,-2 1-7-16,0 0-1 0,2-3 1 16,2-2 6-1,7-5-7-15,3-2-1 0,7-4-13 16,4-4-15-16,2-2-36 16,3 1-71-16,11 0-164 15,2 1-236-15</inkml:trace>
  <inkml:trace contextRef="#ctx0" brushRef="#br0" timeOffset="128200.62">19381 7954 1217 0,'0'0'242'15,"0"0"-15"-15,0 0-37 16,0 0-86-16,0 0-52 16,0 0-27-16,0 0-16 15,68 18-7-15,-37-6-1 16,7 3 0-16,-1-3 0 16,1 1 0-16,-5-2-1 15,-7-4-22-15,-11-6-87 16,-9-1-46-16,-6 0-154 0</inkml:trace>
  <inkml:trace contextRef="#ctx0" brushRef="#br0" timeOffset="128911.96">20225 8064 1026 0,'0'0'217'15,"0"0"24"-15,0 0 15 16,0 0-32-16,0 0-48 16,0 0-59-16,0 0-42 15,12-1-18-15,-12 1-19 16,0 0-13-16,0 0-11 16,0 0-14-16,-3 5-12 0,-7 5 6 15,-7 7 6-15,-1 1 6 16,-3 5-4-16,1-2-2 15,2 0 1-15,-2-3 0 16,7-4 5-16,1-3-5 16,4-4-1-16,5-3 0 15,2-1-26-15,1-3-57 16,0 0-58-16,0 0-154 16,1-9-433-16</inkml:trace>
  <inkml:trace contextRef="#ctx0" brushRef="#br0" timeOffset="129198.71">19763 8182 1124 0,'0'0'193'16,"0"0"-13"-16,0 0-14 16,0 0-85-16,128 37-24 15,-71-13-4-15,5 1 0 16,1 1-5-16,0 2-32 16,-4-3-6-16,-5-3-10 15,-11-3-6-15,-14-10-112 16,-16-3-149-16,-11-6-288 0</inkml:trace>
  <inkml:trace contextRef="#ctx0" brushRef="#br0" timeOffset="129534.75">19843 8343 1048 0,'0'0'587'15,"0"0"-426"-15,0 0 133 16,0 0-137-16,0 0-81 16,0 0-37-16,0 0-39 15,15 4 1-15,-19 11-1 0,-10 5 1 16,-2 6 8-16,-7 1-7 15,-2 0-1-15,0-2 7 16,1-4-8-16,3-3 1 16,3-6 0-16,6-3-1 15,6-5-12-15,6-2-29 16,0-2-23-16,14 0-164 16,2 0-377-16</inkml:trace>
  <inkml:trace contextRef="#ctx0" brushRef="#br0" timeOffset="129893.93">20088 8503 1315 0,'0'0'289'15,"0"0"-79"-15,0 0 30 16,0 0-147-16,0 0-61 15,0 0-26-15,0 0 1 16,-49 21-1-16,20-8-5 16,-2 4 0-16,0 3 0 15,2 0-1-15,5 4 0 16,9-2 0-16,8 1-1 0,7-3-15 16,0-2 2-1,16-3 2-15,8-3 11 0,3-8 1 16,-1-4 15-16,-1 0 21 15,-6-6 9-15,-8-9 9 16,-10-5-5-16,-1-3-26 16,-22 1-23-16,-12 0-1 15,-17 5-42-15,5 6-111 16,8 6-239-16</inkml:trace>
  <inkml:trace contextRef="#ctx0" brushRef="#br0" timeOffset="131127.57">16791 9022 1315 0,'0'0'238'0,"0"0"-57"16,0 0 41-16,0 0-71 16,0 0-64-16,0 0-41 15,0 0-20-15,38-14-20 16,-13 19-5-16,3 4 0 15,2 0-1-15,-2 3-6 0,-4-4-44 16,-9 1-61 0,-11 1-85-16,-4-4-106 0,0-2-213 15</inkml:trace>
  <inkml:trace contextRef="#ctx0" brushRef="#br0" timeOffset="131274.78">16700 9149 1053 0,'0'0'310'0,"0"0"-164"0,0 0 29 16,0 0-35-16,0 0-45 15,0 0-43-15,109 37-52 16,-54-24-202-16,-6-2-552 0</inkml:trace>
  <inkml:trace contextRef="#ctx0" brushRef="#br0" timeOffset="132104.18">18190 8926 1425 0,'0'0'188'16,"0"0"-54"-16,0 0 135 16,0 0-94-16,0 0-76 15,0 0-46-15,0 0-39 16,5-21-14-16,-23 31-11 16,-5 3 11-16,-4 2 1 15,-1-1 1-15,3 3 4 16,2-4-6-16,7-1-9 15,3-3-29-15,5 0-101 16,4-4-199-16,0-2-413 0</inkml:trace>
  <inkml:trace contextRef="#ctx0" brushRef="#br0" timeOffset="132340.73">17707 9016 1307 0,'0'0'302'0,"0"0"-138"16,0 0 92-16,0 0-89 15,0 0-89-15,0 0-22 16,85 30-8-16,-27-8-30 0,11 2-12 16,1 2-6-16,-3-1-23 15,-12-5-42-15,-12-2-58 16,-16-7-79-16,-23-4-44 15,-4-5-96-15,-7-2-17 0</inkml:trace>
  <inkml:trace contextRef="#ctx0" brushRef="#br0" timeOffset="132718.99">17714 9137 1129 0,'0'0'262'16,"0"0"25"-16,0 0 4 15,0 0-92-15,0 0-64 16,0 0-40-16,0 0-39 16,13-13-46-16,-14 17-10 15,-15 11 0-15,-4 4 0 16,-7 5 0-16,-4 2 2 16,-2 0-1-16,-1-1-1 15,5-3-25-15,6-6-30 0,5-1-13 16,9-5-46-1,9-4-139-15,0-1-42 0,14-5-718 0</inkml:trace>
  <inkml:trace contextRef="#ctx0" brushRef="#br0" timeOffset="133063.37">17856 9278 1377 0,'0'0'241'0,"0"0"22"16,0 0-63-16,0 0-114 15,0 0-64-15,0 0-13 16,0 0 1-16,-88 42-2 16,52-19-6-16,2 2-2 15,4 3-14-15,9 1-54 16,12-1-54-16,9-3 5 15,0-2 61-15,17-6 34 16,11-6 15-16,3-5 7 16,2-4 1-16,-5-2 51 15,-7 0 71-15,-12-11-18 16,-9-6-25-16,-6-4-50 16,-22-2-30-16,-5 2 0 0,-13 3-33 15,7 5-178-15,9 6-341 0</inkml:trace>
  <inkml:trace contextRef="#ctx0" brushRef="#br0" timeOffset="134265.1">16879 9494 1126 0,'0'0'221'0,"0"0"-4"0,0 0-31 16,0 0-12-16,0 0-51 15,0 0-17-15,0 0-44 16,-9-13-29-16,9 13-16 15,0 0-9-15,1 0-8 16,18 10 1-16,13 8 0 16,29 10 15-16,36 16-8 15,42 15-1 1,22 8-1-16,1-4-5 0,-16-7 8 16,-30-14-9-16,-28-11 1 0,-29-12-1 15,-23-6 0 1,-15-7 7-16,-4 0-6 0,-6-4 4 15,-2 0 7 1,-9-2 3-16,0 0-15 0,0 0-12 16,-10 2-32-16,-12 0-85 15,2 1-198-15,4-2-322 0</inkml:trace>
  <inkml:trace contextRef="#ctx0" brushRef="#br0" timeOffset="136730.96">17156 9912 651 0,'0'0'498'16,"0"0"-430"-16,0 0 99 15,0 0 23-15,0 0-51 0,0 0 1 16,0 0-1-16,18-13-17 16,-18 13-34-1,0 0-15-15,0 0-8 0,0 0-16 16,0 0-17-16,0 0-9 15,-3 0-23-15,-8 0-7 16,-2 1 6-16,-9 9 1 16,-3 1 1-16,-5 3 0 15,-1 2 0-15,-1 2 4 16,0 0-5-16,6-4 0 16,2 1 0-16,6-5 0 15,4 0-6-15,7-5-11 16,4-2-12-16,3-3-13 15,0 0-29-15,15 0-112 16,3 0-321-16,1 0-586 0</inkml:trace>
  <inkml:trace contextRef="#ctx0" brushRef="#br0" timeOffset="137150.41">17334 10068 1136 0,'0'0'194'0,"0"0"2"15,0 0-27-15,0 0-74 16,0 0-47-16,0 0-20 16,0 0 8-16,-60-7-2 0,36 7-15 15,2 0-13-15,1 1 7 16,5 6-13-16,7 2 0 15,6 0-1-15,3 3 1 16,4 1-1-16,12 1 1 16,2 0 1-16,2-1-1 15,-5-2 2-15,-4-1 11 16,-6-3-7-16,-3-1 0 16,-2-2-6-16,-2-2 7 15,-14 4-1-15,-4-6 1 16,-4 2 1-16,-2-2-7 15,0 0 5-15,3 0-5 16,3 0-1-16,4 0 0 16,4 0-1-16,5 0-47 0,4 0-92 15,2 0-72-15,1 0-121 0</inkml:trace>
  <inkml:trace contextRef="#ctx0" brushRef="#br0" timeOffset="137348.79">17341 10106 990 0,'0'0'312'16,"0"0"-209"-16,0 0 28 0,0 0-50 15,107 26-25-15,-76-12-31 16,-2-2-17-16,-9-1-8 15,-12-5-86 1,-8-3-125-16,0-3-313 0</inkml:trace>
  <inkml:trace contextRef="#ctx0" brushRef="#br0" timeOffset="137709.37">16446 10107 1243 0,'0'0'407'0,"0"0"-207"16,0 0-14-16,0 0-86 16,99 22-41-16,-27 3-16 15,25 14-26-15,-4-3-6 16,-10-3-11-16,-15-2 1 16,-23-13-1-16,-2-1-11 15,-8-2-76-15,-21-7-117 0,-12-5-157 16,-2-3-342-16</inkml:trace>
  <inkml:trace contextRef="#ctx0" brushRef="#br0" timeOffset="138065.99">16542 10301 1572 0,'0'0'302'15,"0"0"-90"1,0 0-39-16,0 0-86 0,0 0-50 16,0 0-7-16,0 0-27 15,4-7-3-15,-13 17-8 16,-8 4 8-16,-6 5 0 15,-7 4 1-15,-3 3 5 16,-3 1-6-16,1 3 0 16,3-3-10-16,7-1 3 15,2-4-15-15,7-7-8 16,6-3 2-16,7-6-18 16,3-4-54-16,0-2-17 15,7 0-107-15,6-7-80 16,1-1-185-16</inkml:trace>
  <inkml:trace contextRef="#ctx0" brushRef="#br0" timeOffset="138451.21">16746 10501 1337 0,'0'0'312'16,"0"0"-156"-16,0 0 105 0,0 0-93 16,0 0-88-1,0 0-40-15,0 0-39 0,-24 2 0 16,-1 10 0-16,-8 2 0 16,-1 6-1-16,-1 0-12 15,4 3-22-15,7 0-9 16,8 0 9-16,8-4-71 15,8-1 19-15,2-5-18 16,19-1 67-16,4-5 18 16,5-4 19-16,-2-3 8 15,-1 0 34-15,-9-9 64 16,-9-8 40-16,-9-2-50 16,-9-3-62-16,-18 0-33 15,-7 2-1-15,-2 7-10 16,-3 11-116-16,9 2-249 0,11 0-829 0</inkml:trace>
  <inkml:trace contextRef="#ctx0" brushRef="#br0" timeOffset="138742.14">17052 10607 1580 0,'0'0'280'0,"0"0"-38"16,0 0-69-1,0 0-80-15,0 0-32 16,-94-66-5-16,22 49-17 0,-28 0-14 16,-30-3 0-16,-10 2-5 15,9 4-10-15,28 2-1 16,34 6-9-16,20 2-1 15,9-1-67-15,-14-2-79 16,-32-8-1250-16</inkml:trace>
  <inkml:trace contextRef="#ctx0" brushRef="#br0" timeOffset="139720.44">18208 9712 679 0,'0'0'176'0,"0"0"-61"0,0 0 68 15,0 0-17-15,0 0 30 16,0 0-47-16,0 0-46 16,28-18 11-16,-28 18-1 15,0 0-34-15,0 0-4 16,0 0-11-16,0 0-20 16,0 0-9-16,0-1-1 15,-3-2-2-15,-7-1-3 16,-2-3-5-16,-7-3-5 15,-7-3 2-15,-8-3-8 16,-20-2-1-16,-25-5 2 16,-25-1 3-16,-8 5-3 15,14 5-7-15,25 8 2 0,30 3-3 16,3 1-6 0,-2-3-1-16,-1 1 0 0,-3-5 0 15,8 0-14-15,6-2-42 16,6-3-54-16,14-1-124 15,5 4-261-15,7 2-333 0</inkml:trace>
  <inkml:trace contextRef="#ctx0" brushRef="#br0" timeOffset="140241.28">18796 10337 1054 0,'0'0'203'16,"0"0"-142"-16,0 0 29 15,0 0-51-15,0 0-19 16,0 0-8-16,82 5-11 15,-55 0 0-15,0 1-1 0,-2-1-21 16,2-1-61-16,-9-2-76 16,-8-2-147-16</inkml:trace>
  <inkml:trace contextRef="#ctx0" brushRef="#br0" timeOffset="140460.07">18674 10380 895 0,'0'0'249'0,"0"0"-61"0,0 0 69 15,0 0-77 1,0 0-3-16,0 0-26 0,0 0-84 16,55 19-50-16,-22-11-17 15,0 4-33-15,6 6-127 16,-9-5-172-16,-9-3-395 0</inkml:trace>
  <inkml:trace contextRef="#ctx0" brushRef="#br0" timeOffset="141162.16">20077 10003 637 0,'0'0'698'0,"0"0"-505"16,0 0 27-16,0 0 13 16,0 0-76-16,0 0-39 15,0 0-19-15,33-32-35 16,-33 32-42-16,-4 0-22 16,-12 8-1-16,-6 9 1 15,-7 6 18-15,-6 4-5 16,-3 2-7-16,2 3-5 15,2-2 0-15,5-2 0 16,5-5-1-16,8-5 1 16,4-5-1-16,3-3-17 15,4-7-38-15,2 1-51 16,0-4-101-16,2 0-140 16,-4-4-371-16</inkml:trace>
  <inkml:trace contextRef="#ctx0" brushRef="#br0" timeOffset="141406.1">19396 10226 1041 0,'0'0'256'15,"0"0"-64"-15,0 0 74 16,0 0-55-16,0 0-116 15,0 0-65-15,128 38-21 16,-67-15-7-16,8 5 4 16,-2 1-6-16,-2 1 0 0,-12-3-6 15,-12-6-38-15,-21-10-95 16,-11-5-142-16,-9-6-497 16</inkml:trace>
  <inkml:trace contextRef="#ctx0" brushRef="#br0" timeOffset="141880.69">19231 10469 1445 0,'0'0'227'15,"0"0"1"-15,0 0 12 16,0 0-110-16,0 0-47 0,0 0-30 16,0 0-34-16,2 15-18 15,-17 7-1 1,-6 5 9-16,-4 6 0 0,-5 2-9 16,0-2 7-16,0-2-6 15,5-6-1-15,4-5 5 16,6-6-5-16,5-6-1 15,5-2-5-15,5-4-13 16,0-2-14-16,0 0-25 16,23 0-110-16,-1 0-234 15,-2-4-836-15</inkml:trace>
  <inkml:trace contextRef="#ctx0" brushRef="#br0" timeOffset="142389.01">19472 10726 1159 0,'0'0'230'0,"0"0"-44"16,0 0-82-16,0 0-5 16,0 0-33-16,0 0-21 15,-93-23-10-15,75 23-8 16,2 5-16-16,4 5-3 15,4 2-8-15,5 2 1 16,3 1-1-16,0 5 9 16,9 2 3-16,5 3-5 15,-1-1 8-15,-4-3 5 16,-4-3 2-16,-5-6-15 16,0 1 1-16,-9-7 2 15,-9-1 9-15,-3-2 16 16,-5-3-2-16,1 0-15 0,1 0-8 15,1 0-10 1,3 0 0-16,1-2-13 0,2 1-41 16,1-5-108-16,4 2-109 15,3-1-370-15</inkml:trace>
  <inkml:trace contextRef="#ctx0" brushRef="#br0" timeOffset="142570.9">19500 10700 1575 0,'0'0'364'0,"0"0"-231"16,0 0 7-16,81 38-50 16,-38-5-28-16,6 5-36 15,17 6-26-15,-11-6-60 16,-10-13-599-16</inkml:trace>
  <inkml:trace contextRef="#ctx0" brushRef="#br0" timeOffset="166931.07">17475 3389 867 0,'0'0'570'16,"0"0"-458"-16,0 0 105 15,0 0-34-15,0 0-55 16,0 0-14-16,0-55-46 16,0 53-16-16,0 0-12 15,0 0-5-15,0 2-5 16,0 0-6-16,0 0-8 16,-2 0-7-16,-6 6-9 15,-2 6 1-15,-7 7 8 0,-1 5-3 16,-4 4-5-16,0 3 0 15,0 0 1 1,5 0-1-16,2-3-1 0,3-6-6 16,4-4-18-16,5-7-13 15,2-4-14-15,1-4-23 16,0-3-25-16,0 0-16 16,4-11-82-16,7-17-95 15,-1 4-113-15,-1 1-356 0</inkml:trace>
  <inkml:trace contextRef="#ctx0" brushRef="#br0" timeOffset="167310.41">17414 3413 314 0,'0'0'701'0,"0"0"-426"16,0 0-65-16,0 0-54 16,0 0-89-16,0 0-44 0,0 0-11 15,111-9-12-15,-67 12 0 16,1 4 0-16,-4 0 1 15,-8-1-1-15,-7 1 0 16,-8-5-1-16,-9 1 1 16,-5-3 0-16,-4 0 6 15,0 0 53-15,0 0 92 16,-4 0-68-16,-3-5-33 16,-4 3-24-16,1 0-14 15,-2 2-11-15,-3 0 0 16,-3 0 7-16,-4 0 6 15,-7 9 16-15,-2 0 5 16,-2 4-13-16,0 3-11 0,6 2-5 16,9 0-6-16,7 4-1 15,11-1 0-15,0 0 0 16,22-2-5-16,8-1-12 16,4-5-75-16,11-5-51 15,-8-5-99-15,-13-3-250 0</inkml:trace>
  <inkml:trace contextRef="#ctx0" brushRef="#br0" timeOffset="167581.09">17904 3614 1091 0,'0'0'559'16,"0"0"-354"-16,0 0-42 15,0 0-108-15,0 0-39 16,0 0-15-16,88 9-1 16,-58-3 0-16,-4-1-14 15,-3-1-63-15,-13-1-100 0,-7-2-140 16,-3-1-615-16</inkml:trace>
  <inkml:trace contextRef="#ctx0" brushRef="#br0" timeOffset="167711.79">17892 3709 134 0,'0'0'1277'0,"0"0"-1029"16,0 0 33-16,0 0-129 15,0 0-53-15,0 0-67 16,108 2-23-16,-52 1-9 15,-7 0-154-15,-5-3-531 0</inkml:trace>
  <inkml:trace contextRef="#ctx0" brushRef="#br0" timeOffset="168007.18">18624 3517 728 0,'0'0'894'15,"0"0"-683"-15,0 0 77 16,0 0-139-16,0 0-37 16,0 0-38-16,0 0-35 15,0-26-15-15,0 27-23 16,-10 10 8-16,-4 5 13 16,-2 5 3-16,-3 5-10 15,-1 2-9-15,2 1-5 16,2 2 0-16,2-3-1 15,4-1 0-15,4-7-38 16,3-6-45-16,3-4-40 16,0-10-90-16,8 0-160 0,5-7-603 15</inkml:trace>
  <inkml:trace contextRef="#ctx0" brushRef="#br0" timeOffset="168440.69">19064 3495 1392 0,'0'0'288'0,"0"0"-13"16,0 0-149-16,0 0-45 15,0 0-35 1,0 0 1-16,0 0-9 0,-74 14-14 15,50-6-9-15,2 2-5 16,3 2-2-16,3 1-8 16,4-1 0-16,6 3 0 15,4 0 0-15,2 0-1 16,2-3 1-16,12-1 0 16,3-1 1-16,0 0-1 15,-1-2 0-15,-5-1 0 16,-5 0 1-16,-3 1-1 0,-3 0-1 15,0 0 1 1,-14 3 0-16,-6-3 0 16,-3 2 1-16,-1 0 1 0,-3-2 4 15,4-1-6 1,-1-2 0-16,7-2 0 0,4 0-15 16,4-2-43-16,7-1-76 15,2 0-124-15,3 0-92 16,10-7-791-16</inkml:trace>
  <inkml:trace contextRef="#ctx0" brushRef="#br0" timeOffset="168656.93">19067 3534 474 0,'0'0'1187'16,"0"0"-927"-16,0 0-24 15,0 0-127-15,121 12-20 16,-60 1-22-16,5-2-29 16,-3-4-23-16,-13-2-15 15,-14-5 0-15,-24 0-50 16,-12 0-91-16,0 0-463 0</inkml:trace>
  <inkml:trace contextRef="#ctx0" brushRef="#br0" timeOffset="169862.37">19749 4207 1397 0,'0'0'228'0,"0"0"10"15,0 0 2 1,0 0-93-16,0 0-52 0,0 0-53 16,0 0-41-16,-9-4 0 15,-10 25 0-15,-4 5 8 16,-3 1-9-16,-1 1 1 16,3-2 0-16,3-3 0 15,3-4 1-15,7-6-2 16,3-3 0-16,3-5-3 15,5-3-43-15,6-2-63 16,12-7-213-16,1-5-313 0</inkml:trace>
  <inkml:trace contextRef="#ctx0" brushRef="#br0" timeOffset="170211.31">20018 4215 1260 0,'0'0'254'0,"0"0"-2"16,0 0-51-16,0 0-84 16,0 0-79-16,0 0-25 15,0 0-1-15,-58 27 7 16,31-8-11-16,-1 4-8 16,0 4 6-16,3 0-5 15,3-2-1-15,8 1-1 0,6-4 0 16,8 1-23-1,1-6-5-15,20-5 8 0,7-3 19 16,2-7-5-16,1-2 6 16,-6 0 1-16,-8-10 2 15,-8-3 14-15,-9-3 10 16,-7 0-4 0,-16 4-13-16,-7 3-8 0,-1 5-1 15,2 4-9-15,6 0-58 16,11 11-191-16,5 1-138 15,7 0-620-15</inkml:trace>
  <inkml:trace contextRef="#ctx0" brushRef="#br0" timeOffset="170564.59">20170 4230 529 0,'0'0'991'15,"0"0"-797"-15,0 0 112 16,0 0-101-16,0 0-91 16,0 0-44-16,0 0-42 15,60 24 2-15,-35 10 7 16,-1 9-7-16,-7 4-11 15,-7 4-7-15,-10-2-11 16,-3-4 5-16,-23-5 2 16,-14-6-8-16,-8-5 0 0,-10-10 1 15,-3-5 0-15,0-6 2 16,6-3-3-16,7-5-11 16,9 0-14-16,9 0-57 15,12 0-75-15,5 0-325 16,10 0-446-16</inkml:trace>
  <inkml:trace contextRef="#ctx0" brushRef="#br0" timeOffset="171136.3889">20794 4514 1356 0,'0'0'256'16,"0"0"79"-16,0 0-112 15,0 0-87-15,0 0-34 16,0 0-49-16,0 0-36 16,4 6-10-16,-19 9 11 0,-6 7 21 15,-4 5 1-15,-2 0-24 16,-3 4-4-16,3-1-11 15,5-2 0-15,3-4-1 16,7-4-8-16,4-5-35 16,8-9-67-16,3-6-63 15,14-4-323-15,3-4-808 0</inkml:trace>
  <inkml:trace contextRef="#ctx0" brushRef="#br0" timeOffset="171516.14">21123 4661 1243 0,'0'0'333'0,"0"0"-158"0,0 0-26 16,0 0-69-16,0 0-27 15,0 0-21-15,-86 37-5 16,68-25 1-16,0 0-11 15,4-2-11-15,4 2-5 16,7 3-1-16,3-2 1 16,2 6 0-16,12-1-1 15,5 1 1-15,0 3 0 16,-3-1-1-16,-1-3 1 16,-9-1-1-16,-6-3 0 15,0-2 1-15,-10-4-1 0,-13-2 1 16,-5-2 7-16,-3-1-7 15,-1-3 5-15,4 1-6 16,4-1 0-16,8 2-7 16,6-1-74-16,10-1-155 15,0 0-95-15,5 0-412 0</inkml:trace>
  <inkml:trace contextRef="#ctx0" brushRef="#br0" timeOffset="171688.4199">21201 4753 214 0,'0'0'989'16,"0"0"-869"-16,0 0 5 16,107 25-66-16,-66-2-51 15,-11-6-8-15,-8-4-318 0</inkml:trace>
  <inkml:trace contextRef="#ctx0" brushRef="#br0" timeOffset="172043.8289">21808 4834 1556 0,'0'0'271'0,"0"0"60"15,0 0-150-15,0 0-55 16,0 0-41-16,0 0-50 16,-86-11-17-16,35 14 0 15,-10 13-8-15,-5 13-9 16,2 7 0-16,6 10 0 15,7 6-1-15,17 2 0 16,13 1-2-16,19-5 1 16,4 0-5-16,25-5 5 15,10-7 0-15,6-6 1 16,-1-6 0-16,-3-11-21 16,-2-7-77-16,-13-6-175 15,-6-2-689-15</inkml:trace>
  <inkml:trace contextRef="#ctx0" brushRef="#br0" timeOffset="172735.4199">22077 5239 755 0,'0'0'518'15,"0"0"-405"-15,0 0 89 16,0 0-8-16,0 0-27 16,0 0-37-16,0 0-54 15,-23-19-37-15,0 19 1 16,-3 0-4-16,-4 0-10 0,2 0-6 15,1 11-10-15,3 3-2 16,3 4-8-16,8 3-1 16,8 2 1-1,5-3-1-15,0-2 1 0,17-3 0 16,7-3 0-16,4-6 9 16,5-5-8-16,-2-1 0 15,0-3 7-15,-5-14-1 16,-7-4-6-16,-10-3-1 15,-7-4-23-15,-8-2-70 16,-15 6-192-16,-3 5-438 0</inkml:trace>
  <inkml:trace contextRef="#ctx0" brushRef="#br0" timeOffset="173669.05">20799 5111 84 0,'0'0'1113'0,"0"0"-913"16,0 0 70-16,0 0-45 15,0 0-56-15,0 0-47 16,0 0-48-16,-17-63-34 16,-6 60-21-16,-5 3-9 15,-3 0-8-15,-5 0 5 16,3 11-6-16,2 6-1 16,4 2 0-16,6 3 0 15,9 0-11-15,7-1-17 0,5-4 3 16,6-1 6-16,15-6 18 15,4-3-1-15,5-5 2 16,0-2 0-16,-3 0 1 16,-1-12-1-16,-6-4 9 15,-4-2-9-15,-8-2 0 16,-6 0-8-16,-4-5-90 16,-16 5-188-16,0 3-294 0</inkml:trace>
  <inkml:trace contextRef="#ctx0" brushRef="#br0" timeOffset="173997.8289">19731 5129 1136 0,'0'0'403'16,"0"0"-249"-16,0 0 13 16,0 0-44-16,0 0 16 15,129 59-39-15,-31-24-54 16,42 11-12-16,23 8 2 16,13-1-13-16,0-2-14 15,-9-9-7-15,-9-7 5 16,-18-5-6-16,-38-10 0 0,-36-7-1 15,-35-5-15-15,-17-5-51 16,-10-2-63-16,-22-1-66 16,-15-7-138-16,-9-5-513 15</inkml:trace>
  <inkml:trace contextRef="#ctx0" brushRef="#br0" timeOffset="174421.8889">20054 5274 1000 0,'0'0'512'0,"0"0"-361"0,0 0 121 16,0 0-99-16,0 0-52 15,0 0-32-15,0 0-36 16,19-4-26-16,-19 14 1 16,0 2 7-16,-11 6 13 15,-5 1-2-15,-5 5-16 0,-1 2-12 16,-2-1-6-1,0 0-11-15,3-1 0 0,5-4-1 16,3-4 1-16,4-5-1 16,8-4-6-1,1-3-22-15,0-4-41 0,11 0-45 16,23-5-115-16,-4-8-301 16,0 2-536-16</inkml:trace>
  <inkml:trace contextRef="#ctx0" brushRef="#br0" timeOffset="174819.03">20404 5503 886 0,'0'0'609'0,"0"0"-418"15,0 0 65-15,0 0-39 0,0 0-115 16,0 0-25-16,0 0-36 15,-28-3-24-15,2 1-9 16,-2 2 0-16,0 0-2 16,1 0-6-16,6 2 1 15,3 7-1-15,7 2 0 16,7 1-1-16,4 4-4 16,0 0 5-16,18-1 0 15,3 1 0-15,0-2 1 16,-2-1 2-16,-5-1-3 15,-5-5-1-15,-6 2-1 16,-3-3 1-16,0-1 1 16,-15 0 0-16,-6-3 2 0,-5 1-1 15,-2-1 0-15,0-2-1 16,2 2-7-16,7 0-21 16,3-1-24-16,7-1-72 15,7 0-74-15,2 0-115 16,0 0-453-16</inkml:trace>
  <inkml:trace contextRef="#ctx0" brushRef="#br0" timeOffset="175021.81">20480 5525 1154 0,'0'0'341'16,"0"0"-136"-16,90 20 16 16,-41-5-66-16,2-2-77 15,7 3-78-15,-12-3-13 16,-15-5-345-16</inkml:trace>
  <inkml:trace contextRef="#ctx0" brushRef="#br0" timeOffset="176922.34">21305 6086 1220 0,'0'0'257'16,"0"0"-36"-16,0 0-18 16,0 0-67-16,0 0-61 15,0 0-28-15,0-16-21 16,0 16-3-16,0 0-4 16,0 0-2-16,3 0-3 15,2 0 9-15,8 0 2 16,8 6 4-16,15 4 2 15,10 2-8-15,11 3-14 0,4 1-2 16,-1 2-7-16,-6-4 1 16,-8-3-1-1,-12-4-7-15,-10-4-20 0,-14-3-43 16,-10 0-60-16,-13-7-184 16,-8-3-293-16</inkml:trace>
  <inkml:trace contextRef="#ctx0" brushRef="#br0" timeOffset="177257.68">21495 6141 1098 0,'0'0'278'0,"0"0"-11"0,0 0-4 16,0 0-99-16,0 0-42 15,0 0-40-15,0 0-23 16,0-5-6-16,0 5-7 15,0 0-21-15,0 0-1 16,-2 0-6-16,-4 6-6 16,-5 7 3-16,-3 4 1 15,-4 5-1-15,-3 4-9 16,-3 1 1-16,-3-1-1 16,2 1-5-16,0-3-1 15,5-4 0-15,4-4-12 16,7-5-1-16,3-4-1 15,6-4-13-15,0-3-8 16,0 0-17-16,6 0-21 0,5-2-32 16,3-6-101-16,-2 1-150 15,-2 2-781-15</inkml:trace>
  <inkml:trace contextRef="#ctx0" brushRef="#br0" timeOffset="177646.31">21832 6291 1202 0,'0'0'242'0,"0"0"-28"16,0 0 49-16,0 0-89 16,0 0-72-16,0 0-52 15,0 0-10-15,-73 12 1 16,33 5-14-16,-2 1-6 15,3 4-21-15,4-1 1 16,7 1-1-16,10 1 0 0,11-3-14 16,7-3-48-1,7-7-93-15,13-2-99 0,-2-7-292 16</inkml:trace>
  <inkml:trace contextRef="#ctx0" brushRef="#br0" timeOffset="178100.47">21869 6353 1177 0,'0'0'186'0,"0"0"-37"15,0 0-8-15,0 0-34 0,0 0-21 16,0 0-27-16,0 0-29 15,75 57-2 1,-85-39-3-16,-10-2-10 0,-2 1 1 16,-4 0-5-16,3-3-10 15,3-3 5-15,5-3 0 16,6-3-5-16,6-4 6 16,3-1 9-16,0 0 17 15,8 0 3-15,9-4-24 16,3-4-12-16,5 0 0 15,1-1 0-15,-1 2 0 16,-4 1 1-16,-2 3-1 16,-4 3 0-16,-7 0 10 15,-4 0-2-15,-4 3 7 0,0 8 4 16,0 4 3 0,-6 1-13-16,-7 3 0 0,-1-1-2 15,-2 0-4-15,1-5-3 16,0-3-11-16,5-2-57 15,2-7-86-15,5-1-81 16,1 0-298-16</inkml:trace>
  <inkml:trace contextRef="#ctx0" brushRef="#br0" timeOffset="178395.18">22282 6403 1378 0,'0'0'192'15,"0"0"-70"-15,0 0 46 16,0 0-9-16,0 0-10 16,0 102-45-16,0-65-38 15,-1 3-18-15,-14 1-17 16,-7-3-10-16,-5-2-8 15,-10-6-4-15,-5-4-8 16,-4-9 0-16,-1-3-1 16,5-8-33-16,5-4-38 0,15-2-71 15,9 0-158 1,11 0-349-16</inkml:trace>
  <inkml:trace contextRef="#ctx0" brushRef="#br0" timeOffset="178639.15">22506 6617 950 0,'0'0'560'16,"0"0"-475"-16,0 0 62 15,85 4-27-15,-53 4-51 16,-4 2-34 0,-5-2-26-16,-7-1-9 15,-16-1-95-15,0-3-225 0,-8-3-528 16</inkml:trace>
  <inkml:trace contextRef="#ctx0" brushRef="#br0" timeOffset="178770.15">22439 6709 722 0,'0'0'366'16,"0"0"-80"-16,0 0-145 15,138 30-99-15,-80-20-42 16,-5-2-381-16</inkml:trace>
  <inkml:trace contextRef="#ctx0" brushRef="#br0" timeOffset="179770.34">23924 6275 687 0,'0'0'241'0,"0"0"-43"16,0 0-21-16,0 0-45 15,0 0-35-15,85-44-27 16,-73 41-41-16,1-3-22 16,-3 6-7-16,-2 0-19 15,-2 0-26-15,-4 0-22 16,-2 0 15-16,0 0 13 0,0 0 17 16,0 0 22-16,0 0 1 15,0 0 44-15,0 0 52 16,0 0 1-16,0 0-31 15,0 0-28-15,0 0-20 16,0 0 3-16,0 0-4 16,0 0-1-16,0 0-5 15,0 0 0-15,0 0-11 16,0 0 11-16,0 0-12 16,0 0 25-16,0 0 15 15,0 0 46-15,0 0 2 16,0 0-10-16,0 0-14 0,0 0-18 15,0 0-9-15,0 0-17 16,0 0 0-16,0 0-12 16,0 0 4-16,0 0-6 15,0 0 1-15,-6 0-7 16,-13 3 0-16,-7 13 8 16,-10 4 2-16,-12 5 5 15,-5 6 0-15,-4 3-15 16,1 1 6-16,4-1-6 15,6-2 1-15,12-9-1 16,10-5 2-16,7-5-2 16,10-8-2-16,7-3-25 0,0-2-11 15,12-7-69-15,7-6-203 16,1-2-221-16</inkml:trace>
  <inkml:trace contextRef="#ctx0" brushRef="#br0" timeOffset="180134.9799">24004 6203 1113 0,'0'0'157'15,"0"0"28"-15,0 0 7 16,85 25-25-16,-56-8-10 15,-7-1-57-15,-7 1-44 0,-9-1-26 16,-6 0-18-16,-7-2 3 16,-19 0 3-16,-8-4-9 15,-6-2 13-15,-2-7 6 16,0-1-2-16,6 0 10 16,8-6-3-16,8-3 4 15,10 1-9-15,7-2-3 16,3 2-7-16,3-2-12 15,12 1-6-15,0 1-6 16,1 1-19-16,-4 6-73 16,-3 1-165-16,-5 0-499 0</inkml:trace>
  <inkml:trace contextRef="#ctx0" brushRef="#br0" timeOffset="180579.2">23063 6410 1322 0,'0'0'193'16,"0"0"72"-16,0 0-50 15,0 0-112-15,0 0-50 16,0 0 6-16,0 0 44 15,137 71 1-15,-13-20-33 16,24 6-1-16,10 4-13 16,0-2-11-16,-10-9-19 15,-7-5-13-15,-27-11-13 0,-34-12-1 16,-32-9-2-16,-24-6-11 16,-10-2-3-16,-9-4-25 15,-5 1-66-15,-29-2-34 16,-12 0-69-16,-1-3-273 15</inkml:trace>
  <inkml:trace contextRef="#ctx0" brushRef="#br0" timeOffset="181425.94">23076 6853 1068 0,'0'0'208'15,"0"0"87"-15,0 0-76 16,0 0-25-16,0 0-38 16,0 0-50-16,0 0-25 15,24-17 1-15,-22 17-6 16,-2 0-11-16,0 0-10 16,0 0-18-16,0 0-17 15,-8 3-11-15,-8 7-8 0,-5 4 10 16,-8 5 0-16,-2 2-10 15,0 1 0-15,-2 1 0 16,2-4 0-16,4 0 0 16,6-6-1-16,7-3 0 15,4-3-9-15,7-5-23 16,3 0-36-16,0-2-53 16,19 0-79-16,4-2-305 15,-2-3-657-15</inkml:trace>
  <inkml:trace contextRef="#ctx0" brushRef="#br0" timeOffset="181757.21">23133 7031 1152 0,'0'0'287'15,"0"0"-146"-15,0 0 43 16,0 0-124-16,0 0-16 16,0 0 13-16,0 0 9 15,18 32 2-15,1-17-3 16,8 1-12-16,10 4-12 16,2 2-2-16,2-2-10 15,-3-4-5-15,-5-2-3 16,-6-5 0-16,-9-5-5 0,-9-3-1 15,-6-1 10-15,-3 0-15 16,0 0-10-16,-2 0-18 16,-11-1-87-16,0-1-191 15,1-2-523-15</inkml:trace>
  <inkml:trace contextRef="#ctx0" brushRef="#br0" timeOffset="190668.27">23625 7411 516 0,'0'0'164'0,"0"0"-2"15,0 0-58-15,0 0-59 0,0 0-32 16,0 0-6-16,27-4-1 15,-21 4 27-15,1 0 15 16,-1 0-9-16,-3 0 10 16,0 0-13-16,-1-2-14 15,-2 0-13-15,0 0-9 16,0 1-68-16,0 0-179 16,0 1-551-16</inkml:trace>
  <inkml:trace contextRef="#ctx0" brushRef="#br0" timeOffset="201516.8289">23830 7295 67 0,'0'0'209'0,"0"0"439"16,0 0-353-16,0 0-143 15,0 0 13-15,0 0-67 16,0 6-50-16,0-4-9 16,-3 0-14-16,1-1 10 15,-3 2 8-15,0-1 12 16,-3 2 27-16,-1 0-9 15,-5 3-14-15,-3 3-21 16,-4 1-4-16,-3 2-14 16,0 1-10-16,-1 0-9 15,1 1 0-15,2-5 5 0,4 4-5 16,2-5-1 0,5-1 1-16,5-2-1 0,0-2 2 15,3-1-2-15,3-3 2 16,0 0 4-1,0 0 5-15,0 0 4 16,0 0 0-16,10 0-5 0,6-7-8 16,4-2 4-16,7-3-6 15,2 0 1-15,6 0-1 16,1 1 1-16,-1 1-1 16,-1 4-1-16,-3 0 1 15,-2 2 0-15,-4 3 0 16,-1 1 0-16,-3 0-1 15,0 0-5-15,-4 5-3 16,-2 3 0-16,-3 0-7 16,-6 3-3-16,-4 0-2 0,-2 0 6 15,0 1 8-15,-8-1 6 16,-10 1-5-16,-2-4-2 16,-6 0 8-16,1-6 0 15,-2-2 1-15,3 0 8 16,2-2 6-16,7-13 19 15,3-3 7-15,4-2-7 16,8 0-19-16,0 1-9 16,0 3-6-16,15 5-42 15,6 8-113-15,0 3-347 16,-2 0-781-16</inkml:trace>
  <inkml:trace contextRef="#ctx0" brushRef="#br0" timeOffset="204147.68">24340 7574 489 0,'0'0'200'15,"0"0"-8"-15,0 0 2 16,0 0-9-16,0 0-25 15,0 0 11-15,0 0-6 16,28 0 0-16,-28 0-20 16,0 0-36-16,0 0-42 15,0 0-20-15,0 0-25 16,0 0-13-16,0 0-9 16,-11 0-1-16,-3 1-5 15,-7 3 6-15,-4 2 0 0,-5 1 0 16,-1 0 0-16,-1 0 0 15,2 0 0-15,4-2-37 16,6-1-12-16,2-2-44 16,9 1-35-16,2-2-65 15,7-1-99-15,0 0-93 16,0 0-351-16</inkml:trace>
  <inkml:trace contextRef="#ctx0" brushRef="#br0" timeOffset="204416.71">24264 7549 1087 0,'0'0'168'16,"0"0"28"-16,0 0-68 15,0 0-93-15,0 0-14 16,0 0-12-16,0 0-7 15,27 31 14-15,-27-17-8 16,0 3 7-16,-8 1 5 16,-1 2-12-16,2 0 0 15,1-1-7-15,1-1-1 16,5 0-68-16,0-4-136 16,0-5-403-16</inkml:trace>
  <inkml:trace contextRef="#ctx0" brushRef="#br0" timeOffset="205268.91">24383 7486 327 0,'0'0'341'0,"0"0"-226"16,0 0 54-16,0 0-60 16,0 0-59-16,0 0 5 15,0 0-11-15,0-12-20 16,0 10-9-16,0-1-5 16,0 1 6-16,0-1-3 15,0 2 14-15,0-1-11 16,0 1-4-16,-3 0-12 15,2-1 1-15,-2 1-1 16,-2-1 0-16,1 1-1 16,-1 0-27-16,0 1-63 15,1 0-77-15,1 0-27 0,0 0-91 0</inkml:trace>
  <inkml:trace contextRef="#ctx0" brushRef="#br0" timeOffset="205428.7">24383 7486 481 0</inkml:trace>
  <inkml:trace contextRef="#ctx0" brushRef="#br0" timeOffset="205666.12">24383 7486 481 0,'-73'-34'261'0,"73"34"-66"0,0 0-4 0,0 0-74 0,0 0-43 16,0 0-26-16,0 0-15 16,0 0-11-16,0 0 4 15,0 0 3-15,0 0-7 16,0 0-8-16,0 0 1 16,0 0-4-16,0 0-10 15,0 0 4-15,0 0-5 16,0 4 0-16,-3 1 0 15,-1 6 12-15,-4-1 4 0,-1 5 6 16,-4 1-6 0,-1-1-9-16,0 0 6 0,0-2-3 15,-1-2-9-15,5-2 0 16,1-3-1-16,3-3-129 16,1-2-428-16</inkml:trace>
  <inkml:trace contextRef="#ctx0" brushRef="#br0" timeOffset="210423.52">24843 7867 544 0,'0'0'129'15,"0"0"-91"-15,0 0 99 0,0 0-21 16,0 0-66 0,0 0-19-16,0 0-2 15,0 0-19-15,18-65-10 0,-26 55 0 16,1 3-6-16,1 0-2 15,-2 1-8-15,4 2 6 16,1 1 4-16,-2-1-7 16,2 3 4-16,0-2 8 15,2 1-7-15,-1 2 8 16,2 0 0-16,0 0 24 16,0 0 76-16,0 0 52 15,0 0-40-15,0 0 33 16,0 0-30-16,0 0-12 15,0 0-11-15,2 0-4 16,-1 0-11-16,-1 0-20 0,2 0-12 16,-2 0 10-1,0 0-4-15,0 0-15 0,0 0-21 16,-8 0-15-16,-8 8 0 16,-8 4 1-16,-4 1 8 15,-8 2 0-15,-1 2-3 16,-2-1-5-16,1-2 0 15,4-3 1-15,9-1-1 16,5-3-1-16,8-3 1 16,5-1 0-16,4-3 0 15,3 0 5-15,0 0 4 16,0 0-5-16,0 0-5 16,1 0-62-16,11 0-240 15,1-4-439-15</inkml:trace>
  <inkml:trace contextRef="#ctx0" brushRef="#br0" timeOffset="210929.9799">24946 7932 552 0,'0'0'554'0,"0"0"-480"16,0 0 46-16,0 0-14 15,0 0-31-15,0 0 7 16,0 0-5-16,-97 11-12 15,68-7-14-15,0 1-7 16,3 1-12-16,5 4-14 16,6 0-8-16,8 3-4 15,7 1 1-15,0 0 11 16,3 3 17-16,9-2 5 16,3 2 5-16,-5-5-13 15,-4-1-20-15,-3-3-2 0,-3-3-10 16,0-2 0-16,-14 1 0 15,-5 0 0 1,-2-1 1-16,-3-2 1 0,-1-1-1 16,0 2 1-16,0-2-1 15,2 0-1-15,0 0 0 16,1 0-10-16,4 0-56 16,4 0-67-16,6 0-56 15,5 1-128-15,3-1-872 0</inkml:trace>
  <inkml:trace contextRef="#ctx0" brushRef="#br0" timeOffset="211176.43">25024 8013 1326 0,'0'0'212'16,"0"0"-70"-16,80 37 20 15,-50-21 0-15,-7-2-83 16,-9-4-49-16,-7-5-30 16,-7-1-37-16,-13-3-189 15,-2-1-150-15</inkml:trace>
  <inkml:trace contextRef="#ctx0" brushRef="#br0" timeOffset="212969.47">20995 8174 65 0,'0'0'1015'15,"0"0"-879"-15,0 0 39 16,0 0 34-16,0 0-83 15,0 0-12-15,0 0-16 16,0 0-14-16,0 0-13 16,3 0-10-16,9 7-4 15,6 5-20-15,9 6-15 0,7 3-4 16,5 6-5 0,3 1-12-16,-1-2 1 15,-6-2-2-15,-10-6-5 0,-7-7-40 16,-8-2-77-16,-10-9-75 15,0 0-32-15,-6 0-298 0</inkml:trace>
  <inkml:trace contextRef="#ctx0" brushRef="#br0" timeOffset="213142.5799">20999 8343 1177 0,'0'0'245'15,"0"0"-34"-15,0 0 56 16,0 0-138-16,0 0-69 0,0 0-33 16,121 57-27-1,-47-26-104-15,-13-5-169 0,-8-8-681 0</inkml:trace>
  <inkml:trace contextRef="#ctx0" brushRef="#br0" timeOffset="214114.61">23054 7956 1175 0,'0'0'196'0,"0"0"-35"16,0 0 31-16,0 0-63 15,0 0-50-15,0 0-9 16,0 0-33-16,3 0-21 16,-3 0-9-16,0 0-1 15,-8 0-5-15,-9 5 22 16,-1 2 23-16,-7 3-20 16,-1 1-6-16,-3 1-12 15,1 3-7-15,3-3 1 16,3-2 7-16,6-2-9 15,6-3 0-15,3 0 0 16,5-4-45-16,2-1-71 0,6 0-121 16,6 0-318-16</inkml:trace>
  <inkml:trace contextRef="#ctx0" brushRef="#br0" timeOffset="214412.4">22624 7954 1145 0,'0'0'152'16,"0"0"-15"-16,0 0 4 15,0 0-89-15,0 0 30 16,0 0 19-16,105 71-28 15,-52-39-18-15,8 5-9 16,5 2-21-16,0 2-16 16,-3-4-8-16,-8-5 1 15,-13-10-2-15,-10-7-29 16,-18-13-91-16,-13-2-83 16,-1 0-166-16</inkml:trace>
  <inkml:trace contextRef="#ctx0" brushRef="#br0" timeOffset="-214650.3589">22615 8068 725 0,'0'0'548'0,"0"0"-391"16,0 0 93-16,0 0-66 15,0 0-70 1,0 0-60-16,0 0-52 0,12 2-2 15,-24 10 0-15,-4 6 0 16,-6 4 1-16,-5 3 5 16,-3 2-5-16,2-2 0 15,0-3 1-15,3 0-2 16,6-8 1-16,7-3-1 16,3-4 1-16,8-6-1 15,1-1 9-15,0 0-9 16,13 0-88-16,3 0-223 15,2-7-294-15</inkml:trace>
  <inkml:trace contextRef="#ctx0" brushRef="#br0" timeOffset="-214314.44">22830 8235 390 0,'0'0'965'16,"0"0"-789"-16,0 0 0 16,0 0-128-16,0 0-48 15,0 0-3-15,0 0 3 16,-76 37 0-16,43-19 0 16,0 0 0-16,2 0 1 15,6 1-1-15,8-1 0 0,8 0-1 16,9-3 0-16,0-3 1 15,15-2 7-15,6-3 5 16,3-4 13-16,-3-3 13 16,-8 0 50-16,-7-10 23 15,-6-7-46-15,-6-5-65 16,-19-1-7-16,-8 0-11 16,-12 6-73-16,8 7-140 15,7 5-268-15</inkml:trace>
  <inkml:trace contextRef="#ctx0" brushRef="#br0" timeOffset="-213844.67">21872 8124 1164 0,'0'0'195'0,"0"0"-103"0,0 0 111 16,0 0-95-16,0 0-38 16,0 0 12-16,0 0 2 15,10 40-11-15,13-11-10 16,16 9-2-16,25 18-20 16,36 20-13-16,37 20-3 15,21 8-5-15,0-9-6 16,-14-10-2-16,-26-16-12 15,-14-6 0-15,-25-14 0 16,-22-14 1-16,-21-12-1 16,-14-11 0-16,-5-3 0 15,-7-5-35-15,-12-4-70 0,-19-10-170 16,-7-7-535-16</inkml:trace>
  <inkml:trace contextRef="#ctx0" brushRef="#br0" timeOffset="-212896.84">21708 8644 540 0,'0'0'702'0,"0"0"-531"16,0 0 67-16,0 0-77 16,0 0-44-16,0 0 0 15,0 0-33-15,2 0-28 0,-2 0-18 16,0 0-7-16,0 0-14 15,0 0-16-15,-9 7 0 16,-6 5 11-16,-3 3-5 16,-8 2-6-16,0 1 7 15,-1 1-8-15,0-1 2 16,3-4-1-16,4-3 6 16,6-4-6-16,6-1 0 15,4-5-1-15,4 1 1 16,0-2-1-16,0 0-3 15,1 0-77-15,13 0-150 0,1 0-244 16,-3 0-508-16</inkml:trace>
  <inkml:trace contextRef="#ctx0" brushRef="#br0" timeOffset="-212423.11">21856 8868 215 0,'0'0'747'0,"0"0"-656"16,0 0 86-16,0 0-44 16,0 0-70-16,0 0-21 15,0 0-2-15,-21-4-5 16,21 4 12-16,1 10 2 15,14-2 23-15,6 5-8 16,6 3-23-16,3 1-10 16,3 1 15-16,-2-2-5 15,-4-2-5-15,-3-3-4 0,-8-2-16 16,-3-5 6-16,-6-3 0 16,-4-1 1-16,-3 0-23 15,0 0-3-15,0 0-159 16,-3-2-138-16,-2-1-517 0</inkml:trace>
  <inkml:trace contextRef="#ctx0" brushRef="#br0" timeOffset="-211381.77">22602 9003 636 0,'0'0'600'16,"0"0"-455"-16,0 0 89 15,0 0-87-15,0 0-86 16,0 0-39-16,0 0-15 16,-51 22 46-1,30-9-32-15,-3-1-11 16,2 0-9-16,5-2 5 15,4 0-6-15,6-4 0 16,7 2-88-16,0-3-183 16,7 0-605-16</inkml:trace>
  <inkml:trace contextRef="#ctx0" brushRef="#br0" timeOffset="-210992.72">22763 9128 1091 0,'0'0'314'0,"0"0"-163"15,0 0 1-15,0 0-81 16,0 0-49-16,0 0 12 16,0 0 19-16,-21 21-17 15,9-15-1-15,2 2-14 16,2 1-20-16,1 2 5 0,4 0-5 15,3 5 1-15,0-1-1 16,0 3 5-16,4-1-4 16,4-2-1-16,-5-2 2 15,-3-4-3-15,0-2-1 16,0-4-1-16,-9-1 1 16,-6-2 1-16,-4 0 0 15,-3 0 7-15,0-3-6 16,1-3-1-16,2 3 0 15,2 0-20-15,4 2-11 16,1-2-7-16,6 2-49 16,2 0-22-16,2 0-104 15,2-3-129-15</inkml:trace>
  <inkml:trace contextRef="#ctx0" brushRef="#br0" timeOffset="-210775.6">22775 9178 751 0,'0'0'182'15,"0"0"6"-15,0 0-92 16,104 59-43-16,-74-42-31 15,-3-2-22-15,-13-5-62 16,-4-6-216-16</inkml:trace>
  <inkml:trace contextRef="#ctx0" brushRef="#br0" timeOffset="-210470.57">22122 9196 1077 0,'0'0'228'16,"0"0"-38"-16,0 0 60 0,0 0-70 16,0 0-19-16,0 0-21 15,81 61-64-15,-30-25-27 16,9 1-11-16,10 5-14 15,0 2-14-15,3-3-4 16,-7-4-6-16,-10-6-21 16,-12-9-38-16,-14-7-39 15,-23-9-92-15,-7-6-88 16,0 0-129-16</inkml:trace>
  <inkml:trace contextRef="#ctx0" brushRef="#br0" timeOffset="-210103.16">22351 9419 1124 0,'0'0'389'0,"0"0"-92"16,0 0 6-16,0 0-136 16,0 0-48-16,0 0-42 15,0 0-44-15,9-12-33 16,-24 17-13-16,-7 5 13 0,-8 4 1 16,-3 3 1-1,-3 1 0-15,0-1-1 0,1 0-1 16,8-1 0-16,3-4-13 15,6-2-2-15,9-3-13 16,7-1-29-16,2 0-36 16,13 0-111-16,9 0-270 15,2-4-1035-15</inkml:trace>
  <inkml:trace contextRef="#ctx0" brushRef="#br0" timeOffset="-209776.26">22520 9582 1408 0,'0'0'221'0,"0"0"13"16,0 0-80-16,0 0-95 16,0 0-3-16,0 0-19 15,-91 13-20-15,58-3-15 16,-1 0 0-16,2 3-1 15,4-1-1-15,7 2 0 16,5 2-22-16,7-2-2 16,9 2 8-16,0-4 7 15,6 1 8-15,13-3 1 16,4-2 0-16,0-5 11 16,-3-3 25-16,-7 0 8 15,-10-14-3-15,-3-7-24 0,-20-4-17 16,-16-4-18-16,-23-2-88 15,7 9-245-15,6 6-910 0</inkml:trace>
  <inkml:trace contextRef="#ctx0" brushRef="#br0" timeOffset="-209088.73">20949 10247 1311 0,'0'0'310'16,"0"0"-166"-16,0 0 143 15,0 0-147-15,0 0-84 16,0 0-22-16,0 0-13 15,74 41-6-15,-38-17-7 16,1 1-6-16,-1 0-1 16,-4-5-1-16,-5-1-9 15,-10-7-51-15,-6-3-71 16,-11-9-124-16,0 0-136 16,-11 0-587-16</inkml:trace>
  <inkml:trace contextRef="#ctx0" brushRef="#br0" timeOffset="-208943.26">20952 10378 1337 0,'0'0'366'15,"0"0"-226"-15,0 0 93 16,0 0-159-16,0 0-74 16,92 44-3-16,-49-23-238 15,-4-5-545-15</inkml:trace>
  <inkml:trace contextRef="#ctx0" brushRef="#br0" timeOffset="-208324.3499">22915 10317 1084 0,'0'0'190'0,"0"0"3"15,0 0 7-15,0 0-65 0,0 0 26 16,0 0-41 0,0 0-18-16,18-20-21 0,-18 20-19 15,0 0-24-15,0 0-21 16,0 0-14-16,-12 0-3 15,-3 7 0-15,-10 4 5 16,-3 3 3-16,-5 1 0 16,0 3-2-16,3-4-5 15,6 3-1-15,6-4 1 16,5-2-1-16,8-3-32 16,5-1-74-16,2-4-208 15,9-3-416-15</inkml:trace>
  <inkml:trace contextRef="#ctx0" brushRef="#br0" timeOffset="-208059.65">22429 10328 59 0,'0'0'1363'0,"0"0"-1221"16,0 0-14-16,0 0 5 16,0 0-33-16,65 83-28 15,-31-51-33-15,4-1-26 16,1 1-13-16,1-3-18 16,-1-1-111-16,1-1-71 15,-9-7-95-15,-8-9-405 0</inkml:trace>
  <inkml:trace contextRef="#ctx0" brushRef="#br0" timeOffset="-207724.76">22259 10488 1099 0,'0'0'314'0,"0"0"-138"16,0 0 17 0,0 0-66-16,81-6 11 15,-61 6-31-15,-1 5-32 0,-5 2-30 16,-2 0-7-16,-6 0-8 16,-5 2-14-16,-1 2-9 15,0 4-7-15,-17 7 1 16,-6 3-1-16,-9 3 1 15,-4-2 1-15,-2-1-1 16,1-2 0-16,5-5-1 16,6-2-20-16,6-6-49 15,10-3-78-15,10-4-121 16,0-2-121-16,10-1-875 0</inkml:trace>
  <inkml:trace contextRef="#ctx0" brushRef="#br0" timeOffset="-207291.61">22570 10734 669 0,'0'0'620'0,"0"0"-461"0,0 0 73 15,0 0-105-15,0 0-70 16,0 0 25-16,-87 6-22 16,48 4-36-16,-2 2-12 15,3 4-11-15,8 3-1 16,7 3-15-16,10 1-41 15,8-3-16-15,5-3 12 16,5-3 36-16,14-6 24 16,1-2 0-16,2-6 8 15,-3 0 3-15,-5-6 24 16,-8-8-14-16,-6-2-21 16,-3-2-10-16,-18 2-9 15,-6 3-28-15,-13 3-93 0,7 2-161 16,6 3-261-16</inkml:trace>
  <inkml:trace contextRef="#ctx0" brushRef="#br0" timeOffset="-206889.17">21586 10621 1239 0,'0'0'200'16,"0"0"-14"-16,113 82-51 16,-37-26 34-16,30 21-17 15,31 23-50-15,22 10-37 16,6 0-26-16,-4-6-9 16,-25-13-18-16,-26-17-8 15,-35-18-4-15,-30-23-6 16,-23-13 6-16,-4-6-7 0,-9-6-34 15,-15-8-89-15,-19-19-186 16,-8-4-931-16</inkml:trace>
  <inkml:trace contextRef="#ctx0" brushRef="#br0" timeOffset="-206255.05">21655 10946 1205 0,'0'0'315'0,"0"0"-110"15,0 0 82-15,0 0-122 16,0 0-74-16,0 0-35 16,0 0-24-16,1 10-16 15,-10-1-6-15,-9 4 7 16,-3 4 6-16,-7 3-5 16,-5 2-12-16,-2 1 3 0,1-2-8 15,6-4-1-15,4-3-15 16,6-4-25-16,8-4-3 15,7-2-65-15,3-4-139 16,6 0-126-16,6 0-630 0</inkml:trace>
  <inkml:trace contextRef="#ctx0" brushRef="#br0" timeOffset="-205805.5799">20956 11068 1139 0,'0'0'199'0,"0"0"-86"16,0 0 70-16,0 0-71 15,0 0 1-15,84 63-28 16,-13-12-41-16,22 14-24 16,16 14 0-16,-8-8-5 15,-22-15-8-15,-28-19-7 16,-17-13 0-16,-2 3-1 16,-4 1-43-16,-3 0-66 15,-25-3-40-15,0-10-166 16,-10-8-386-16</inkml:trace>
  <inkml:trace contextRef="#ctx0" brushRef="#br0" timeOffset="-205454.4">20944 11293 329 0,'0'0'1004'16,"0"0"-757"-16,0 0-8 0,0 0-16 15,0 0-92 1,0 0-66-16,0 0-37 0,-3 0-19 15,-17 11 14-15,-8 3 1 16,-7 3-12-16,-6 1-3 16,-2 0-8-16,0 0 0 15,4-1-1-15,8-1-29 16,9 2-69 0,14-1-106-16,6-5-198 0,2-3-687 0</inkml:trace>
  <inkml:trace contextRef="#ctx0" brushRef="#br0" timeOffset="-205090.52">21101 11543 1141 0,'0'0'318'0,"0"0"-139"16,0 0 68-16,0 0-99 15,0 0-86-15,0 0-20 16,0 0-14-16,-94 5-16 16,55 5-10-16,-1 4 4 15,0 4-6-15,5 4 0 16,9 2 0-16,7 2-2 16,8-1-22-16,11-3-11 15,0 0 9-15,19-6 11 0,9-3 14 16,4-3 1-16,2-8 1 15,-4-2 45-15,-8-4 38 16,-10-16-13-16,-12-6-30 16,-7-7-38-16,-22 1-3 15,-21 3-50-15,8 10-109 16,6 7-387-16</inkml:trace>
  <inkml:trace contextRef="#ctx0" brushRef="#br0" timeOffset="-204218.79">21451 11783 1099 0,'0'0'283'15,"0"0"-93"-15,0 0-7 16,0 0-4-16,0 0-30 16,-41-88-32-16,11 58-18 15,-12-2-25-15,-21-8-13 16,-26-7-18-16,-24-5 3 16,-7 3 7-16,22 12-12 15,26 15-16-15,29 9-10 16,7 8-8-16,2-1-5 15,3 0-1-15,2 1-1 16,14 5-7-16,9-4-40 16,4 2-32-16,2-9-28 15,0-2-165-15,0 0-412 0</inkml:trace>
  <inkml:trace contextRef="#ctx0" brushRef="#br0" timeOffset="-202984.14">22856 11203 1144 0,'0'0'155'0,"0"0"7"16,0 0 7-16,0 0-49 16,0 0-2-16,0 0-21 15,0 0-13-15,0-21-26 16,-8 13-23-16,-3-2-13 15,-3-3 2-15,-6-4 16 16,-5 0-8-16,-8-9-2 16,-9-3 5-16,-9-9 2 15,-24-18-10-15,-27-21-6 16,-23-20 0-16,-5-5-11 16,24 16 6-16,34 23-5 15,35 28 1-15,12 14-3 16,5 4 1-16,7 4-3 0,3 5-7 15,8 5-1-15,2 3 1 16,0 0-10-16,0 0-21 16,0 0-46-16,9 0-33 15,-2 1-194-15,-2-1-375 0</inkml:trace>
  <inkml:trace contextRef="#ctx0" brushRef="#br0" timeOffset="-201772.7">19566 11790 1237 0,'0'0'239'15,"0"0"-119"-15,0 0 79 16,0 0-14-16,0 0-50 15,0 0-42-15,0 0-21 16,-3-15-20-16,3 15-23 16,0 0-15-16,0 0-7 15,0 0-7-15,7 6-1 0,8 7 1 16,6 5-1-16,3 2 1 16,0 1-14-16,-2 0-5 15,-3-2-18-15,-4-4-53 16,-4-1-81-16,-7-5-133 15,-4-3-56-15,0-6-405 16</inkml:trace>
  <inkml:trace contextRef="#ctx0" brushRef="#br0" timeOffset="-201596.56">19463 11901 935 0,'0'0'248'16,"0"0"-112"-16,0 0 39 15,0 0-15-15,0 0-66 16,0 0-10-16,0 0-21 16,42 44-44-16,-14-24-19 15,13 11-49-15,-8-8-125 16,-3-1-203-16</inkml:trace>
  <inkml:trace contextRef="#ctx0" brushRef="#br0" timeOffset="-200836.84">20650 12190 124 0,'0'0'1243'0,"0"0"-1072"15,0 0 4-15,0 0 28 16,0 0-24-16,0 0-45 15,0 0-52-15,0-25-19 16,0 25-11-16,0 0-15 16,-8 0-11-16,-6 6 12 15,-8 5 16-15,-10 1-8 16,-9 4-15-16,-7 2 1 16,-6 1-10-16,-6 2-10 15,-3-2-6-15,2-1 1 0,2-4-6 16,5-5 7-1,8-1-7-15,12-4-1 0,8-1 1 16,11-2-1-16,9-1-1 16,6 2-5-16,0-2-25 15,0 1-24-15,8 0-36 16,9 4-32-16,0-1-82 16,-2-2-416-16</inkml:trace>
</inkml:ink>
</file>

<file path=ppt/notesMasters/_rels/notesMaster1.xml.rels>&#65279;<?xml version="1.0" encoding="utf-8" standalone="yes"?><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5" y="5"/>
            <a:ext cx="2971799" cy="465693"/>
          </a:xfrm>
          <a:prstGeom prst="rect">
            <a:avLst/>
          </a:prstGeom>
        </p:spPr>
        <p:txBody>
          <a:bodyPr vert="horz" lIns="88642" tIns="44321" rIns="88642" bIns="44321" rtlCol="0"/>
          <a:lstStyle>
            <a:lvl1pPr algn="l">
              <a:defRPr sz="1200"/>
            </a:lvl1pPr>
          </a:lstStyle>
          <a:p>
            <a:endParaRPr lang="en-US"/>
          </a:p>
        </p:txBody>
      </p:sp>
      <p:sp>
        <p:nvSpPr>
          <p:cNvPr id="3" name="Date Placeholder 2"/>
          <p:cNvSpPr>
            <a:spLocks noGrp="1"/>
          </p:cNvSpPr>
          <p:nvPr>
            <p:ph type="dt" idx="1"/>
          </p:nvPr>
        </p:nvSpPr>
        <p:spPr>
          <a:xfrm>
            <a:off x="3884619" y="5"/>
            <a:ext cx="2971799" cy="465693"/>
          </a:xfrm>
          <a:prstGeom prst="rect">
            <a:avLst/>
          </a:prstGeom>
        </p:spPr>
        <p:txBody>
          <a:bodyPr vert="horz" lIns="88642" tIns="44321" rIns="88642" bIns="44321" rtlCol="0"/>
          <a:lstStyle>
            <a:lvl1pPr algn="r">
              <a:defRPr sz="1200"/>
            </a:lvl1pPr>
          </a:lstStyle>
          <a:p>
            <a:fld id="{592A0791-6B8A-4268-B9A9-5477EC471AC4}" type="datetimeFigureOut">
              <a:rPr lang="en-US" smtClean="0"/>
              <a:t>9/20/2023</a:t>
            </a:fld>
            <a:endParaRPr lang="en-US"/>
          </a:p>
        </p:txBody>
      </p:sp>
      <p:sp>
        <p:nvSpPr>
          <p:cNvPr id="4" name="Slide Image Placeholder 3"/>
          <p:cNvSpPr>
            <a:spLocks noGrp="1" noRot="1" noChangeAspect="1"/>
          </p:cNvSpPr>
          <p:nvPr>
            <p:ph type="sldImg" idx="2"/>
          </p:nvPr>
        </p:nvSpPr>
        <p:spPr>
          <a:xfrm>
            <a:off x="327025" y="700088"/>
            <a:ext cx="6203950" cy="3490912"/>
          </a:xfrm>
          <a:prstGeom prst="rect">
            <a:avLst/>
          </a:prstGeom>
          <a:noFill/>
          <a:ln w="12700">
            <a:solidFill>
              <a:prstClr val="black"/>
            </a:solidFill>
          </a:ln>
        </p:spPr>
      </p:sp>
      <p:sp>
        <p:nvSpPr>
          <p:cNvPr id="5" name="Notes Placeholder 4"/>
          <p:cNvSpPr>
            <a:spLocks noGrp="1"/>
          </p:cNvSpPr>
          <p:nvPr>
            <p:ph type="body" sz="quarter" idx="3"/>
          </p:nvPr>
        </p:nvSpPr>
        <p:spPr>
          <a:xfrm>
            <a:off x="685801" y="4424095"/>
            <a:ext cx="5486400" cy="4191237"/>
          </a:xfrm>
          <a:prstGeom prst="rect">
            <a:avLst/>
          </a:prstGeom>
        </p:spPr>
        <p:txBody>
          <a:bodyPr vert="horz" lIns="88642" tIns="44321" rIns="88642" bIns="4432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5" y="8846557"/>
            <a:ext cx="2971799" cy="465693"/>
          </a:xfrm>
          <a:prstGeom prst="rect">
            <a:avLst/>
          </a:prstGeom>
        </p:spPr>
        <p:txBody>
          <a:bodyPr vert="horz" lIns="88642" tIns="44321" rIns="88642" bIns="44321" rtlCol="0" anchor="b"/>
          <a:lstStyle>
            <a:lvl1pPr algn="l">
              <a:defRPr sz="1200"/>
            </a:lvl1pPr>
          </a:lstStyle>
          <a:p>
            <a:endParaRPr lang="en-US"/>
          </a:p>
        </p:txBody>
      </p:sp>
      <p:sp>
        <p:nvSpPr>
          <p:cNvPr id="7" name="Slide Number Placeholder 6"/>
          <p:cNvSpPr>
            <a:spLocks noGrp="1"/>
          </p:cNvSpPr>
          <p:nvPr>
            <p:ph type="sldNum" sz="quarter" idx="5"/>
          </p:nvPr>
        </p:nvSpPr>
        <p:spPr>
          <a:xfrm>
            <a:off x="3884619" y="8846557"/>
            <a:ext cx="2971799" cy="465693"/>
          </a:xfrm>
          <a:prstGeom prst="rect">
            <a:avLst/>
          </a:prstGeom>
        </p:spPr>
        <p:txBody>
          <a:bodyPr vert="horz" lIns="88642" tIns="44321" rIns="88642" bIns="44321" rtlCol="0" anchor="b"/>
          <a:lstStyle>
            <a:lvl1pPr algn="r">
              <a:defRPr sz="1200"/>
            </a:lvl1pPr>
          </a:lstStyle>
          <a:p>
            <a:fld id="{AB5B076A-BCD3-43DB-B626-89538CF1BE16}" type="slidenum">
              <a:rPr lang="en-US" smtClean="0"/>
              <a:t>‹#›</a:t>
            </a:fld>
            <a:endParaRPr lang="en-US"/>
          </a:p>
        </p:txBody>
      </p:sp>
    </p:spTree>
    <p:extLst>
      <p:ext uri="{BB962C8B-B14F-4D97-AF65-F5344CB8AC3E}">
        <p14:creationId xmlns:p14="http://schemas.microsoft.com/office/powerpoint/2010/main" val="911539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 Id="rId3" Type="http://schemas.openxmlformats.org/officeDocument/2006/relationships/hyperlink" Target="https://www.lifewire.com/local-area-network-816382" TargetMode="External" /><Relationship Id="rId4" Type="http://schemas.openxmlformats.org/officeDocument/2006/relationships/hyperlink" Target="https://www.lifewire.com/what-is-an-ethernet-cable-817548" TargetMode="External" /><Relationship Id="rId5" Type="http://schemas.openxmlformats.org/officeDocument/2006/relationships/hyperlink" Target="https://www.lifewire.com/how-network-bridges-work-816357" TargetMode="Externa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 Id="rId3" Type="http://schemas.openxmlformats.org/officeDocument/2006/relationships/hyperlink" Target="https://en.wikipedia.org/wiki/MAC_address" TargetMode="External" /><Relationship Id="rId4" Type="http://schemas.openxmlformats.org/officeDocument/2006/relationships/hyperlink" Target="https://en.wikipedia.org/wiki/Bluedating" TargetMode="Externa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 Id="rId3" Type="http://schemas.openxmlformats.org/officeDocument/2006/relationships/hyperlink" Target="https://electronics.howstuffworks.com/dvd.htm" TargetMode="External" /><Relationship Id="rId4" Type="http://schemas.openxmlformats.org/officeDocument/2006/relationships/hyperlink" Target="https://science.howstuffworks.com/satellite.htm" TargetMode="External" /><Relationship Id="rId5" Type="http://schemas.openxmlformats.org/officeDocument/2006/relationships/hyperlink" Target="https://electronics.howstuffworks.com/tv.htm" TargetMode="External" /><Relationship Id="rId6" Type="http://schemas.openxmlformats.org/officeDocument/2006/relationships/hyperlink" Target="https://electronics.howstuffworks.com/cordless-telephone.htm" TargetMode="External" /><Relationship Id="rId7" Type="http://schemas.openxmlformats.org/officeDocument/2006/relationships/hyperlink" Target="https://computer.howstuffworks.com/pc.htm" TargetMode="Externa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46.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47.xml" /><Relationship Id="rId10" Type="http://schemas.openxmlformats.org/officeDocument/2006/relationships/hyperlink" Target="https://en.wikipedia.org/wiki/Carrier-sense_multiple_access_with_collision_avoidance#cite_note-5" TargetMode="External" /><Relationship Id="rId11" Type="http://schemas.openxmlformats.org/officeDocument/2006/relationships/hyperlink" Target="https://en.wikipedia.org/wiki/Hidden_node" TargetMode="External" /><Relationship Id="rId12" Type="http://schemas.openxmlformats.org/officeDocument/2006/relationships/hyperlink" Target="https://en.wikipedia.org/wiki/802.11" TargetMode="External" /><Relationship Id="rId13" Type="http://schemas.openxmlformats.org/officeDocument/2006/relationships/hyperlink" Target="https://en.wikipedia.org/wiki/Point_coordination_function" TargetMode="External" /><Relationship Id="rId14" Type="http://schemas.openxmlformats.org/officeDocument/2006/relationships/hyperlink" Target="https://en.wikipedia.org/wiki/Distributed_coordination_function" TargetMode="External" /><Relationship Id="rId15" Type="http://schemas.openxmlformats.org/officeDocument/2006/relationships/hyperlink" Target="https://en.wikipedia.org/wiki/Carrier-sense_multiple_access_with_collision_avoidance#cite_note-6" TargetMode="External" /><Relationship Id="rId2" Type="http://schemas.openxmlformats.org/officeDocument/2006/relationships/notesMaster" Target="../notesMasters/notesMaster1.xml" /><Relationship Id="rId3" Type="http://schemas.openxmlformats.org/officeDocument/2006/relationships/hyperlink" Target="https://en.wikipedia.org/wiki/Media_access_control" TargetMode="External" /><Relationship Id="rId4" Type="http://schemas.openxmlformats.org/officeDocument/2006/relationships/hyperlink" Target="https://en.wikipedia.org/wiki/Network_traffic" TargetMode="External" /><Relationship Id="rId5" Type="http://schemas.openxmlformats.org/officeDocument/2006/relationships/hyperlink" Target="https://en.wikipedia.org/wiki/Transmission_(telecommunications)" TargetMode="External" /><Relationship Id="rId6" Type="http://schemas.openxmlformats.org/officeDocument/2006/relationships/hyperlink" Target="https://en.wikipedia.org/wiki/Transmission_medium" TargetMode="External" /><Relationship Id="rId7" Type="http://schemas.openxmlformats.org/officeDocument/2006/relationships/hyperlink" Target="https://en.wikipedia.org/wiki/Bus_(computing)" TargetMode="External" /><Relationship Id="rId8" Type="http://schemas.openxmlformats.org/officeDocument/2006/relationships/hyperlink" Target="https://en.wikipedia.org/wiki/Electromagnetic_spectrum" TargetMode="External" /><Relationship Id="rId9" Type="http://schemas.openxmlformats.org/officeDocument/2006/relationships/hyperlink" Target="https://en.wikipedia.org/wiki/Wireless_LAN" TargetMode="Externa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50.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51.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52.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10" Type="http://schemas.openxmlformats.org/officeDocument/2006/relationships/hyperlink" Target="https://simple.wikipedia.org/wiki/Touch_screen" TargetMode="External" /><Relationship Id="rId11" Type="http://schemas.openxmlformats.org/officeDocument/2006/relationships/hyperlink" Target="https://simple.wikipedia.org/wiki/E-mail" TargetMode="External" /><Relationship Id="rId12" Type="http://schemas.openxmlformats.org/officeDocument/2006/relationships/hyperlink" Target="https://simple.wikipedia.org/wiki/Video" TargetMode="External" /><Relationship Id="rId13" Type="http://schemas.openxmlformats.org/officeDocument/2006/relationships/hyperlink" Target="https://en.wikipedia.org/wiki/Pager#cite_note-1" TargetMode="External" /><Relationship Id="rId14" Type="http://schemas.openxmlformats.org/officeDocument/2006/relationships/hyperlink" Target="https://en.wikipedia.org/wiki/Telecommunications_device_for_the_deaf" TargetMode="External" /><Relationship Id="rId15" Type="http://schemas.openxmlformats.org/officeDocument/2006/relationships/hyperlink" Target="https://en.wikipedia.org/wiki/Pager#cite_note-2" TargetMode="External" /><Relationship Id="rId2" Type="http://schemas.openxmlformats.org/officeDocument/2006/relationships/notesMaster" Target="../notesMasters/notesMaster1.xml" /><Relationship Id="rId3" Type="http://schemas.openxmlformats.org/officeDocument/2006/relationships/hyperlink" Target="https://simple.wikipedia.org/w/index.php?title=Address_book&amp;action=edit&amp;redlink=1" TargetMode="External" /><Relationship Id="rId4" Type="http://schemas.openxmlformats.org/officeDocument/2006/relationships/hyperlink" Target="https://simple.wikipedia.org/wiki/Calculator" TargetMode="External" /><Relationship Id="rId5" Type="http://schemas.openxmlformats.org/officeDocument/2006/relationships/hyperlink" Target="https://simple.wikipedia.org/wiki/Clock" TargetMode="External" /><Relationship Id="rId6" Type="http://schemas.openxmlformats.org/officeDocument/2006/relationships/hyperlink" Target="https://simple.wikipedia.org/wiki/Calendar" TargetMode="External" /><Relationship Id="rId7" Type="http://schemas.openxmlformats.org/officeDocument/2006/relationships/hyperlink" Target="https://simple.wikipedia.org/wiki/Video_game" TargetMode="External" /><Relationship Id="rId8" Type="http://schemas.openxmlformats.org/officeDocument/2006/relationships/hyperlink" Target="https://simple.wikipedia.org/wiki/Smartphone" TargetMode="External" /><Relationship Id="rId9" Type="http://schemas.openxmlformats.org/officeDocument/2006/relationships/hyperlink" Target="https://simple.wikipedia.org/wiki/Wi-Fi" TargetMode="Externa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54.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59.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60.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64.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67.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68.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72.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82.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87.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88.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97.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 Id="rId3" Type="http://schemas.openxmlformats.org/officeDocument/2006/relationships/hyperlink" Target="https://en.wikipedia.org/wiki/Computer_network" TargetMode="External" /><Relationship Id="rId4" Type="http://schemas.openxmlformats.org/officeDocument/2006/relationships/hyperlink" Target="https://en.wikipedia.org/wiki/Wireless" TargetMode="External" /><Relationship Id="rId5" Type="http://schemas.openxmlformats.org/officeDocument/2006/relationships/hyperlink" Target="https://en.wikipedia.org/wiki/Router_(computing)" TargetMode="Externa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 Id="rId3" Type="http://schemas.openxmlformats.org/officeDocument/2006/relationships/hyperlink" Target="https://www.techtarget.com/searchnetworking/definition/wavelength" TargetMode="External" /><Relationship Id="rId4" Type="http://schemas.openxmlformats.org/officeDocument/2006/relationships/hyperlink" Target="https://www.techtarget.com/whatis/definition/nanometer" TargetMode="Externa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 Id="rId3" Type="http://schemas.openxmlformats.org/officeDocument/2006/relationships/hyperlink" Target="https://en.wikipedia.org/wiki/ISM_band" TargetMode="Externa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smtClean="0">
                <a:latin typeface="Gill Sans MT" panose="020b0502020104020203" pitchFamily="34" charset="0"/>
              </a:rPr>
              <a:t>Wireless networks use radio waves to connect devices such as laptops to the Internet, the business network and applications. </a:t>
            </a:r>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1</a:t>
            </a:fld>
            <a:endParaRPr lang="en-US"/>
          </a:p>
        </p:txBody>
      </p:sp>
    </p:spTree>
    <p:extLst>
      <p:ext uri="{BB962C8B-B14F-4D97-AF65-F5344CB8AC3E}">
        <p14:creationId xmlns:p14="http://schemas.microsoft.com/office/powerpoint/2010/main" val="2198495127"/>
      </p:ext>
    </p:extLst>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327025" y="700088"/>
            <a:ext cx="6203950" cy="3490912"/>
          </a:xfrm>
        </p:spPr>
      </p:sp>
      <p:sp>
        <p:nvSpPr>
          <p:cNvPr id="3" name="Notes Placeholder 2"/>
          <p:cNvSpPr>
            <a:spLocks noGrp="1"/>
          </p:cNvSpPr>
          <p:nvPr>
            <p:ph type="body" idx="1"/>
          </p:nvPr>
        </p:nvSpPr>
        <p:spPr/>
        <p:txBody>
          <a:bodyPr/>
          <a:lstStyle/>
          <a:p>
            <a:r>
              <a:rPr lang="en-US" smtClean="0"/>
              <a:t>The FCC </a:t>
            </a:r>
            <a:r>
              <a:rPr lang="en-US" sz="1200" b="1" i="0" kern="1200" smtClean="0">
                <a:solidFill>
                  <a:schemeClr val="tx1"/>
                </a:solidFill>
                <a:effectLst/>
                <a:latin typeface="Times New Roman" pitchFamily="18" charset="0"/>
                <a:ea typeface="+mn-ea"/>
                <a:cs typeface="+mn-cs"/>
              </a:rPr>
              <a:t>Federal Communications Commission</a:t>
            </a:r>
            <a:r>
              <a:rPr lang="en-US" smtClean="0"/>
              <a:t> ruling allows UWB communication devices to operate in an unlicensed spectrum from 3.1 to 10.6 GHz. Usually operate at 7.5 GHz band.</a:t>
            </a:r>
          </a:p>
          <a:p>
            <a:r>
              <a:rPr lang="en-US" smtClean="0"/>
              <a:t>The IEEE 802.15.3a has set out to develop a fl exible standard which enables high data rate WPAN (110 Mbps at 10 m, 200 Mbps at 4 m, and 480 Mbps at 2 m)</a:t>
            </a:r>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18</a:t>
            </a:fld>
            <a:endParaRPr lang="en-US"/>
          </a:p>
        </p:txBody>
      </p:sp>
    </p:spTree>
    <p:extLst>
      <p:ext uri="{BB962C8B-B14F-4D97-AF65-F5344CB8AC3E}">
        <p14:creationId xmlns:p14="http://schemas.microsoft.com/office/powerpoint/2010/main" val="3276801959"/>
      </p:ext>
    </p:extLst>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19</a:t>
            </a:fld>
            <a:endParaRPr lang="en-US"/>
          </a:p>
        </p:txBody>
      </p:sp>
    </p:spTree>
    <p:extLst>
      <p:ext uri="{BB962C8B-B14F-4D97-AF65-F5344CB8AC3E}">
        <p14:creationId xmlns:p14="http://schemas.microsoft.com/office/powerpoint/2010/main" val="2507149735"/>
      </p:ext>
    </p:extLst>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kern="1200">
                <a:solidFill>
                  <a:schemeClr val="tx1"/>
                </a:solidFill>
                <a:effectLst/>
                <a:latin typeface="Times New Roman" pitchFamily="18" charset="0"/>
                <a:ea typeface="+mn-ea"/>
                <a:cs typeface="+mn-cs"/>
              </a:rPr>
              <a:t>Dynamic Host Configuration Protocol</a:t>
            </a:r>
            <a:r>
              <a:rPr lang="en-US" sz="1200" b="0" i="0" kern="1200">
                <a:solidFill>
                  <a:schemeClr val="tx1"/>
                </a:solidFill>
                <a:effectLst/>
                <a:latin typeface="Times New Roman" pitchFamily="18" charset="0"/>
                <a:ea typeface="+mn-ea"/>
                <a:cs typeface="+mn-cs"/>
              </a:rPr>
              <a:t> (DHCP) is a protocol for assigning dynamic IP addresses to devices on a network. With dynamic addressing, a device can have a different IP address every time it connects to the network</a:t>
            </a:r>
          </a:p>
          <a:p>
            <a:r>
              <a:rPr lang="en-US" sz="1200" b="0" i="0" kern="1200">
                <a:solidFill>
                  <a:schemeClr val="tx1"/>
                </a:solidFill>
                <a:effectLst/>
                <a:latin typeface="Times New Roman" pitchFamily="18" charset="0"/>
                <a:ea typeface="+mn-ea"/>
                <a:cs typeface="+mn-cs"/>
              </a:rPr>
              <a:t>Dynamic Host Configuration Protocol (</a:t>
            </a:r>
            <a:r>
              <a:rPr lang="en-US" sz="1200" b="1" i="0" kern="1200">
                <a:solidFill>
                  <a:schemeClr val="tx1"/>
                </a:solidFill>
                <a:effectLst/>
                <a:latin typeface="Times New Roman" pitchFamily="18" charset="0"/>
                <a:ea typeface="+mn-ea"/>
                <a:cs typeface="+mn-cs"/>
              </a:rPr>
              <a:t>DHCP</a:t>
            </a:r>
            <a:r>
              <a:rPr lang="en-US" sz="1200" b="0" i="0" kern="1200">
                <a:solidFill>
                  <a:schemeClr val="tx1"/>
                </a:solidFill>
                <a:effectLst/>
                <a:latin typeface="Times New Roman" pitchFamily="18" charset="0"/>
                <a:ea typeface="+mn-ea"/>
                <a:cs typeface="+mn-cs"/>
              </a:rPr>
              <a:t>) is a client/server protocol that automatically provides an Internet Protocol (IP) host with its IP address and other related configuration information such as the subnet mask and default gateway.</a:t>
            </a:r>
          </a:p>
          <a:p>
            <a:r>
              <a:rPr lang="en-US" sz="1200" b="0" i="0" kern="1200">
                <a:solidFill>
                  <a:schemeClr val="tx1"/>
                </a:solidFill>
                <a:effectLst/>
                <a:latin typeface="Times New Roman" pitchFamily="18" charset="0"/>
                <a:ea typeface="+mn-ea"/>
                <a:cs typeface="+mn-cs"/>
              </a:rPr>
              <a:t>A </a:t>
            </a:r>
            <a:r>
              <a:rPr lang="en-US" sz="1200" b="1" i="0" kern="1200">
                <a:solidFill>
                  <a:schemeClr val="tx1"/>
                </a:solidFill>
                <a:effectLst/>
                <a:latin typeface="Times New Roman" pitchFamily="18" charset="0"/>
                <a:ea typeface="+mn-ea"/>
                <a:cs typeface="+mn-cs"/>
              </a:rPr>
              <a:t>Subnet mask</a:t>
            </a:r>
            <a:r>
              <a:rPr lang="en-US" sz="1200" b="0" i="0" kern="1200">
                <a:solidFill>
                  <a:schemeClr val="tx1"/>
                </a:solidFill>
                <a:effectLst/>
                <a:latin typeface="Times New Roman" pitchFamily="18" charset="0"/>
                <a:ea typeface="+mn-ea"/>
                <a:cs typeface="+mn-cs"/>
              </a:rPr>
              <a:t> is a 32-bit number that </a:t>
            </a:r>
            <a:r>
              <a:rPr lang="en-US" sz="1200" b="1" i="0" kern="1200">
                <a:solidFill>
                  <a:schemeClr val="tx1"/>
                </a:solidFill>
                <a:effectLst/>
                <a:latin typeface="Times New Roman" pitchFamily="18" charset="0"/>
                <a:ea typeface="+mn-ea"/>
                <a:cs typeface="+mn-cs"/>
              </a:rPr>
              <a:t>masks</a:t>
            </a:r>
            <a:r>
              <a:rPr lang="en-US" sz="1200" b="0" i="0" kern="1200">
                <a:solidFill>
                  <a:schemeClr val="tx1"/>
                </a:solidFill>
                <a:effectLst/>
                <a:latin typeface="Times New Roman" pitchFamily="18" charset="0"/>
                <a:ea typeface="+mn-ea"/>
                <a:cs typeface="+mn-cs"/>
              </a:rPr>
              <a:t> an IP address, and divides the IP address into network address and host address. </a:t>
            </a:r>
            <a:r>
              <a:rPr lang="en-US" sz="1200" b="1" i="0" kern="1200">
                <a:solidFill>
                  <a:schemeClr val="tx1"/>
                </a:solidFill>
                <a:effectLst/>
                <a:latin typeface="Times New Roman" pitchFamily="18" charset="0"/>
                <a:ea typeface="+mn-ea"/>
                <a:cs typeface="+mn-cs"/>
              </a:rPr>
              <a:t>Subnet Mask</a:t>
            </a:r>
            <a:r>
              <a:rPr lang="en-US" sz="1200" b="0" i="0" kern="1200">
                <a:solidFill>
                  <a:schemeClr val="tx1"/>
                </a:solidFill>
                <a:effectLst/>
                <a:latin typeface="Times New Roman" pitchFamily="18" charset="0"/>
                <a:ea typeface="+mn-ea"/>
                <a:cs typeface="+mn-cs"/>
              </a:rPr>
              <a:t> is made by setting network bits to all "1"s and setting host bits to all "0"s.</a:t>
            </a:r>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22</a:t>
            </a:fld>
            <a:endParaRPr lang="en-US"/>
          </a:p>
        </p:txBody>
      </p:sp>
    </p:spTree>
    <p:extLst>
      <p:ext uri="{BB962C8B-B14F-4D97-AF65-F5344CB8AC3E}">
        <p14:creationId xmlns:p14="http://schemas.microsoft.com/office/powerpoint/2010/main" val="1987995058"/>
      </p:ext>
    </p:extLst>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AP-Access points</a:t>
            </a:r>
          </a:p>
          <a:p>
            <a:pPr marL="0" marR="0" indent="0" algn="l" defTabSz="914400" rtl="0" eaLnBrk="0" fontAlgn="base" latinLnBrk="0" hangingPunct="0">
              <a:lnSpc>
                <a:spcPct val="100000"/>
              </a:lnSpc>
              <a:spcBef>
                <a:spcPct val="30000"/>
              </a:spcBef>
              <a:spcAft>
                <a:spcPct val="0"/>
              </a:spcAft>
              <a:buClrTx/>
              <a:buSzTx/>
              <a:buFontTx/>
              <a:buNone/>
              <a:defRPr/>
            </a:pPr>
            <a:r>
              <a:rPr lang="en-US" sz="1200" b="1" i="0" kern="1200">
                <a:solidFill>
                  <a:schemeClr val="tx1"/>
                </a:solidFill>
                <a:effectLst/>
                <a:latin typeface="Times New Roman" pitchFamily="18" charset="0"/>
                <a:ea typeface="+mn-ea"/>
                <a:cs typeface="+mn-cs"/>
              </a:rPr>
              <a:t>Ethernet</a:t>
            </a:r>
            <a:r>
              <a:rPr lang="en-US" sz="1200" b="0" i="0" kern="1200">
                <a:solidFill>
                  <a:schemeClr val="tx1"/>
                </a:solidFill>
                <a:effectLst/>
                <a:latin typeface="Times New Roman" pitchFamily="18" charset="0"/>
                <a:ea typeface="+mn-ea"/>
                <a:cs typeface="+mn-cs"/>
              </a:rPr>
              <a:t> is a physical and data link layer technology for </a:t>
            </a:r>
            <a:r>
              <a:rPr lang="en-US" sz="1200" b="0" i="0" u="none" strike="noStrike" kern="1200">
                <a:solidFill>
                  <a:schemeClr val="tx1"/>
                </a:solidFill>
                <a:effectLst/>
                <a:latin typeface="Times New Roman" pitchFamily="18" charset="0"/>
                <a:ea typeface="+mn-ea"/>
                <a:cs typeface="+mn-cs"/>
                <a:hlinkClick r:id="rId3"/>
              </a:rPr>
              <a:t>local area networks (LANs)</a:t>
            </a:r>
            <a:r>
              <a:rPr lang="en-US" sz="1200" b="0" i="0" kern="1200">
                <a:solidFill>
                  <a:schemeClr val="tx1"/>
                </a:solidFill>
                <a:effectLst/>
                <a:latin typeface="Times New Roman" pitchFamily="18" charset="0"/>
                <a:ea typeface="+mn-ea"/>
                <a:cs typeface="+mn-cs"/>
              </a:rPr>
              <a:t>. </a:t>
            </a:r>
            <a:r>
              <a:rPr lang="en-US" sz="1200" b="1" i="0" kern="1200">
                <a:solidFill>
                  <a:schemeClr val="tx1"/>
                </a:solidFill>
                <a:effectLst/>
                <a:latin typeface="Times New Roman" pitchFamily="18" charset="0"/>
                <a:ea typeface="+mn-ea"/>
                <a:cs typeface="+mn-cs"/>
              </a:rPr>
              <a:t>Ethernet</a:t>
            </a:r>
            <a:r>
              <a:rPr lang="en-US" sz="1200" b="0" i="0" kern="1200">
                <a:solidFill>
                  <a:schemeClr val="tx1"/>
                </a:solidFill>
                <a:effectLst/>
                <a:latin typeface="Times New Roman" pitchFamily="18" charset="0"/>
                <a:ea typeface="+mn-ea"/>
                <a:cs typeface="+mn-cs"/>
              </a:rPr>
              <a:t> is a link layer protocol in the TCP/IP stack, describing how networked devices can format data for transmission to other network devices on the same network segment, and how to put that data out on the network connection.</a:t>
            </a:r>
            <a:endParaRPr lang="en-US"/>
          </a:p>
          <a:p>
            <a:r>
              <a:rPr lang="en-US" sz="1200" b="0" i="0" u="none" strike="noStrike" kern="1200">
                <a:solidFill>
                  <a:schemeClr val="tx1"/>
                </a:solidFill>
                <a:effectLst/>
                <a:latin typeface="Times New Roman" pitchFamily="18" charset="0"/>
                <a:ea typeface="+mn-ea"/>
                <a:cs typeface="+mn-cs"/>
                <a:hlinkClick r:id="rId4"/>
              </a:rPr>
              <a:t>Ethernet cables</a:t>
            </a:r>
            <a:r>
              <a:rPr lang="en-US" sz="1200" b="0" i="0" kern="1200">
                <a:solidFill>
                  <a:schemeClr val="tx1"/>
                </a:solidFill>
                <a:effectLst/>
                <a:latin typeface="Times New Roman" pitchFamily="18" charset="0"/>
                <a:ea typeface="+mn-ea"/>
                <a:cs typeface="+mn-cs"/>
              </a:rPr>
              <a:t> is limited to roughly 100 meters, but Ethernet networks can be easily extended to link entire schools or office buildings using </a:t>
            </a:r>
            <a:r>
              <a:rPr lang="en-US" sz="1200" b="0" i="0" u="none" strike="noStrike" kern="1200">
                <a:solidFill>
                  <a:schemeClr val="tx1"/>
                </a:solidFill>
                <a:effectLst/>
                <a:latin typeface="Times New Roman" pitchFamily="18" charset="0"/>
                <a:ea typeface="+mn-ea"/>
                <a:cs typeface="+mn-cs"/>
                <a:hlinkClick r:id="rId5"/>
              </a:rPr>
              <a:t>network bridge</a:t>
            </a:r>
            <a:r>
              <a:rPr lang="en-US" sz="1200" b="0" i="0" kern="1200">
                <a:solidFill>
                  <a:schemeClr val="tx1"/>
                </a:solidFill>
                <a:effectLst/>
                <a:latin typeface="Times New Roman" pitchFamily="18" charset="0"/>
                <a:ea typeface="+mn-ea"/>
                <a:cs typeface="+mn-cs"/>
              </a:rPr>
              <a:t> devices.</a:t>
            </a:r>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23</a:t>
            </a:fld>
            <a:endParaRPr lang="en-US"/>
          </a:p>
        </p:txBody>
      </p:sp>
    </p:spTree>
    <p:extLst>
      <p:ext uri="{BB962C8B-B14F-4D97-AF65-F5344CB8AC3E}">
        <p14:creationId xmlns:p14="http://schemas.microsoft.com/office/powerpoint/2010/main" val="952216587"/>
      </p:ext>
    </p:extLst>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327025" y="700088"/>
            <a:ext cx="6203950" cy="3490912"/>
          </a:xfrm>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Times New Roman" pitchFamily="18" charset="0"/>
                <a:ea typeface="+mn-ea"/>
                <a:cs typeface="+mn-cs"/>
              </a:rPr>
              <a:t>Transponder performs the functions of both transmitter and receiver (Responder) in a satellite. Hence, the word ‘Transponder’ is obtained by the combining few letters of two words, Transmitter </a:t>
            </a:r>
            <a:r>
              <a:rPr lang="en-US" sz="1200" b="1" i="0" kern="1200" smtClean="0">
                <a:solidFill>
                  <a:schemeClr val="tx1"/>
                </a:solidFill>
                <a:effectLst/>
                <a:latin typeface="Times New Roman" pitchFamily="18" charset="0"/>
                <a:ea typeface="+mn-ea"/>
                <a:cs typeface="+mn-cs"/>
              </a:rPr>
              <a:t>(Trans)</a:t>
            </a:r>
            <a:r>
              <a:rPr lang="en-US" sz="1200" b="0" i="0" kern="1200" smtClean="0">
                <a:solidFill>
                  <a:schemeClr val="tx1"/>
                </a:solidFill>
                <a:effectLst/>
                <a:latin typeface="Times New Roman" pitchFamily="18" charset="0"/>
                <a:ea typeface="+mn-ea"/>
                <a:cs typeface="+mn-cs"/>
              </a:rPr>
              <a:t> and Responder </a:t>
            </a:r>
            <a:r>
              <a:rPr lang="en-US" sz="1200" b="1" i="0" kern="1200" smtClean="0">
                <a:solidFill>
                  <a:schemeClr val="tx1"/>
                </a:solidFill>
                <a:effectLst/>
                <a:latin typeface="Times New Roman" pitchFamily="18" charset="0"/>
                <a:ea typeface="+mn-ea"/>
                <a:cs typeface="+mn-cs"/>
              </a:rPr>
              <a:t>(ponder)</a:t>
            </a:r>
            <a:r>
              <a:rPr lang="en-US" sz="1200" b="0" i="0" kern="1200" smtClean="0">
                <a:solidFill>
                  <a:schemeClr val="tx1"/>
                </a:solidFill>
                <a:effectLst/>
                <a:latin typeface="Times New Roman" pitchFamily="18" charset="0"/>
                <a:ea typeface="+mn-ea"/>
                <a:cs typeface="+mn-cs"/>
              </a:rPr>
              <a:t>.</a:t>
            </a:r>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25</a:t>
            </a:fld>
            <a:endParaRPr lang="en-US"/>
          </a:p>
        </p:txBody>
      </p:sp>
    </p:spTree>
    <p:extLst>
      <p:ext uri="{BB962C8B-B14F-4D97-AF65-F5344CB8AC3E}">
        <p14:creationId xmlns:p14="http://schemas.microsoft.com/office/powerpoint/2010/main" val="83541453"/>
      </p:ext>
    </p:extLst>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a:t>Infrared at 1 Mbps and 2Mbps operates at wavelength between 850nm and 950nm. </a:t>
            </a:r>
          </a:p>
          <a:p>
            <a:pPr marL="0" marR="0" indent="0" algn="l" defTabSz="914400" rtl="0" eaLnBrk="0" fontAlgn="base" latinLnBrk="0" hangingPunct="0">
              <a:lnSpc>
                <a:spcPct val="100000"/>
              </a:lnSpc>
              <a:spcBef>
                <a:spcPct val="30000"/>
              </a:spcBef>
              <a:spcAft>
                <a:spcPct val="0"/>
              </a:spcAft>
              <a:buClrTx/>
              <a:buSzTx/>
              <a:buFontTx/>
              <a:buNone/>
              <a:defRPr/>
            </a:pPr>
            <a:r>
              <a:rPr lang="en-US" sz="1200" b="0" i="0" kern="1200" smtClean="0">
                <a:solidFill>
                  <a:schemeClr val="tx1"/>
                </a:solidFill>
                <a:effectLst/>
                <a:latin typeface="Times New Roman" pitchFamily="18" charset="0"/>
                <a:ea typeface="+mn-ea"/>
                <a:cs typeface="+mn-cs"/>
              </a:rPr>
              <a:t>Infrared signals are placed </a:t>
            </a:r>
            <a:r>
              <a:rPr lang="en-US" sz="1200" b="0" i="0" kern="1200">
                <a:solidFill>
                  <a:schemeClr val="tx1"/>
                </a:solidFill>
                <a:effectLst/>
                <a:latin typeface="Times New Roman" pitchFamily="18" charset="0"/>
                <a:ea typeface="+mn-ea"/>
                <a:cs typeface="+mn-cs"/>
              </a:rPr>
              <a:t>in the light region invisible to the human </a:t>
            </a:r>
            <a:r>
              <a:rPr lang="en-US" sz="1200" b="0" i="0" kern="1200" smtClean="0">
                <a:solidFill>
                  <a:schemeClr val="tx1"/>
                </a:solidFill>
                <a:effectLst/>
                <a:latin typeface="Times New Roman" pitchFamily="18" charset="0"/>
                <a:ea typeface="+mn-ea"/>
                <a:cs typeface="+mn-cs"/>
              </a:rPr>
              <a:t>eye.</a:t>
            </a:r>
            <a:endParaRPr lang="en-US"/>
          </a:p>
          <a:p>
            <a:r>
              <a:rPr lang="en-US" sz="1200" b="1" i="0" kern="1200">
                <a:solidFill>
                  <a:schemeClr val="tx1"/>
                </a:solidFill>
                <a:effectLst/>
                <a:latin typeface="Times New Roman" pitchFamily="18" charset="0"/>
                <a:ea typeface="+mn-ea"/>
                <a:cs typeface="+mn-cs"/>
              </a:rPr>
              <a:t>Omnidirectional</a:t>
            </a:r>
            <a:r>
              <a:rPr lang="en-US" sz="1200" b="0" i="0" kern="1200">
                <a:solidFill>
                  <a:schemeClr val="tx1"/>
                </a:solidFill>
                <a:effectLst/>
                <a:latin typeface="Times New Roman" pitchFamily="18" charset="0"/>
                <a:ea typeface="+mn-ea"/>
                <a:cs typeface="+mn-cs"/>
              </a:rPr>
              <a:t> antenna, an antenna that radiates equally in all directions. </a:t>
            </a:r>
            <a:r>
              <a:rPr lang="en-US" b="1">
                <a:solidFill>
                  <a:schemeClr val="accent2"/>
                </a:solidFill>
              </a:rPr>
              <a:t>omnidirectional </a:t>
            </a:r>
            <a:endParaRPr lang="en-US" sz="1200" b="0" i="0" kern="1200">
              <a:solidFill>
                <a:schemeClr val="tx1"/>
              </a:solidFill>
              <a:effectLst/>
              <a:latin typeface="Times New Roman" pitchFamily="18" charset="0"/>
              <a:ea typeface="+mn-ea"/>
              <a:cs typeface="+mn-cs"/>
            </a:endParaRPr>
          </a:p>
          <a:p>
            <a:r>
              <a:rPr lang="en-US" sz="1200" b="1" i="0" kern="1200">
                <a:solidFill>
                  <a:schemeClr val="tx1"/>
                </a:solidFill>
                <a:effectLst/>
                <a:latin typeface="Times New Roman" pitchFamily="18" charset="0"/>
                <a:ea typeface="+mn-ea"/>
                <a:cs typeface="+mn-cs"/>
              </a:rPr>
              <a:t>Diffuse</a:t>
            </a:r>
            <a:r>
              <a:rPr lang="en-US" sz="1200" b="0" i="0" kern="1200">
                <a:solidFill>
                  <a:schemeClr val="tx1"/>
                </a:solidFill>
                <a:effectLst/>
                <a:latin typeface="Times New Roman" pitchFamily="18" charset="0"/>
                <a:ea typeface="+mn-ea"/>
                <a:cs typeface="+mn-cs"/>
              </a:rPr>
              <a:t> mean spread out, or the action of spreading out.</a:t>
            </a:r>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26</a:t>
            </a:fld>
            <a:endParaRPr lang="en-US"/>
          </a:p>
        </p:txBody>
      </p:sp>
    </p:spTree>
    <p:extLst>
      <p:ext uri="{BB962C8B-B14F-4D97-AF65-F5344CB8AC3E}">
        <p14:creationId xmlns:p14="http://schemas.microsoft.com/office/powerpoint/2010/main" val="1209839883"/>
      </p:ext>
    </p:extLst>
  </p:cSld>
  <p:clrMapOvr>
    <a:masterClrMapping/>
  </p:clrMapOvr>
</p:notes>
</file>

<file path=ppt/notesSlides/notesSlide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Times New Roman" pitchFamily="18" charset="0"/>
                <a:ea typeface="+mn-ea"/>
                <a:cs typeface="+mn-cs"/>
              </a:rPr>
              <a:t> Piconets have a 7 member address space (3 bits, with zero reserved for broadcast), which limits the maximum size of a piconet to 8 devices, i.e. 1 master and 7 slaves.</a:t>
            </a:r>
          </a:p>
          <a:p>
            <a:r>
              <a:rPr lang="en-US" sz="1200" b="0" i="0" kern="1200" smtClean="0">
                <a:solidFill>
                  <a:schemeClr val="tx1"/>
                </a:solidFill>
                <a:effectLst/>
                <a:latin typeface="Times New Roman" pitchFamily="18" charset="0"/>
                <a:ea typeface="+mn-ea"/>
                <a:cs typeface="+mn-cs"/>
              </a:rPr>
              <a:t>A </a:t>
            </a:r>
            <a:r>
              <a:rPr lang="en-US" sz="1200" b="0" i="1" kern="1200" err="1" smtClean="0">
                <a:solidFill>
                  <a:schemeClr val="tx1"/>
                </a:solidFill>
                <a:effectLst/>
                <a:latin typeface="Times New Roman" pitchFamily="18" charset="0"/>
                <a:ea typeface="+mn-ea"/>
                <a:cs typeface="+mn-cs"/>
              </a:rPr>
              <a:t>scatternet</a:t>
            </a:r>
            <a:r>
              <a:rPr lang="en-US" sz="1200" b="0" i="0" kern="1200" smtClean="0">
                <a:solidFill>
                  <a:schemeClr val="tx1"/>
                </a:solidFill>
                <a:effectLst/>
                <a:latin typeface="Times New Roman" pitchFamily="18" charset="0"/>
                <a:ea typeface="+mn-ea"/>
                <a:cs typeface="+mn-cs"/>
              </a:rPr>
              <a:t> is a number of interconnected piconets that supports communication between more than 8 devices. Scatternets can be formed when a member of one piconet (either the master or one of the slaves) elects to participate as a slave in a second, separate piconet. The device participating in both piconets can relay data between members of both ad hoc networks. However, the basic Bluetooth protocol does not support this relaying - the host software of each device would need to manage it. Using this approach, it is possible to join together numerous piconets into a large scatternet, and to expand the physical size of the network beyond Bluetooth's limited range.</a:t>
            </a:r>
          </a:p>
          <a:p>
            <a:r>
              <a:rPr lang="en-US" sz="1200" b="0" i="0" kern="1200" smtClean="0">
                <a:solidFill>
                  <a:schemeClr val="tx1"/>
                </a:solidFill>
                <a:effectLst/>
                <a:latin typeface="Times New Roman" pitchFamily="18" charset="0"/>
                <a:ea typeface="+mn-ea"/>
                <a:cs typeface="+mn-cs"/>
              </a:rPr>
              <a:t>Currently there are very few actual implementations of scatternets due to limitations of Bluetooth and the </a:t>
            </a:r>
            <a:r>
              <a:rPr lang="en-US" sz="1200" b="0" i="0" u="none" strike="noStrike" kern="1200" smtClean="0">
                <a:solidFill>
                  <a:schemeClr val="tx1"/>
                </a:solidFill>
                <a:effectLst/>
                <a:latin typeface="Times New Roman" pitchFamily="18" charset="0"/>
                <a:ea typeface="+mn-ea"/>
                <a:cs typeface="+mn-cs"/>
                <a:hlinkClick r:id="rId3" tooltip="MAC address"/>
              </a:rPr>
              <a:t>MAC address</a:t>
            </a:r>
            <a:r>
              <a:rPr lang="en-US" sz="1200" b="0" i="0" kern="1200" smtClean="0">
                <a:solidFill>
                  <a:schemeClr val="tx1"/>
                </a:solidFill>
                <a:effectLst/>
                <a:latin typeface="Times New Roman" pitchFamily="18" charset="0"/>
                <a:ea typeface="+mn-ea"/>
                <a:cs typeface="+mn-cs"/>
              </a:rPr>
              <a:t> protocol. However, there is a growing body of research being conducted with the goal of developing algorithms to efficiently form scatternets.</a:t>
            </a:r>
          </a:p>
          <a:p>
            <a:r>
              <a:rPr lang="en-US" sz="1200" b="0" i="0" kern="1200" smtClean="0">
                <a:solidFill>
                  <a:schemeClr val="tx1"/>
                </a:solidFill>
                <a:effectLst/>
                <a:latin typeface="Times New Roman" pitchFamily="18" charset="0"/>
                <a:ea typeface="+mn-ea"/>
                <a:cs typeface="+mn-cs"/>
              </a:rPr>
              <a:t>A number of companies have attempted to launch social networking and dating services that leverage early scatternet implementations (see </a:t>
            </a:r>
            <a:r>
              <a:rPr lang="en-US" sz="1200" b="0" i="0" u="none" strike="noStrike" kern="1200" err="1" smtClean="0">
                <a:solidFill>
                  <a:schemeClr val="tx1"/>
                </a:solidFill>
                <a:effectLst/>
                <a:latin typeface="Times New Roman" pitchFamily="18" charset="0"/>
                <a:ea typeface="+mn-ea"/>
                <a:cs typeface="+mn-cs"/>
                <a:hlinkClick r:id="rId4" tooltip="Bluedating"/>
              </a:rPr>
              <a:t>Bluedating</a:t>
            </a:r>
            <a:r>
              <a:rPr lang="en-US" sz="1200" b="0" i="0" kern="1200" smtClean="0">
                <a:solidFill>
                  <a:schemeClr val="tx1"/>
                </a:solidFill>
                <a:effectLst/>
                <a:latin typeface="Times New Roman" pitchFamily="18" charset="0"/>
                <a:ea typeface="+mn-ea"/>
                <a:cs typeface="+mn-cs"/>
              </a:rPr>
              <a:t>). Scatternets can also be used to enable ad hoc communication and interaction between autonomous robots and other devices.</a:t>
            </a:r>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27</a:t>
            </a:fld>
            <a:endParaRPr lang="en-US"/>
          </a:p>
        </p:txBody>
      </p:sp>
    </p:spTree>
    <p:extLst>
      <p:ext uri="{BB962C8B-B14F-4D97-AF65-F5344CB8AC3E}">
        <p14:creationId xmlns:p14="http://schemas.microsoft.com/office/powerpoint/2010/main" val="735867816"/>
      </p:ext>
    </p:extLst>
  </p:cSld>
  <p:clrMapOvr>
    <a:masterClrMapping/>
  </p:clrMapOvr>
</p:notes>
</file>

<file path=ppt/notesSlides/notesSlide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Times New Roman" pitchFamily="18" charset="0"/>
                <a:ea typeface="+mn-ea"/>
                <a:cs typeface="+mn-cs"/>
              </a:rPr>
              <a:t>Let's say you have a typical modern living room with typical modern stuff inside. There's an entertainment system with a stereo, a </a:t>
            </a:r>
            <a:r>
              <a:rPr lang="en-US" sz="1200" b="0" i="0" u="none" strike="noStrike" kern="1200">
                <a:solidFill>
                  <a:schemeClr val="tx1"/>
                </a:solidFill>
                <a:effectLst/>
                <a:latin typeface="Times New Roman" pitchFamily="18" charset="0"/>
                <a:ea typeface="+mn-ea"/>
                <a:cs typeface="+mn-cs"/>
                <a:hlinkClick r:id="rId3"/>
              </a:rPr>
              <a:t>DVD</a:t>
            </a:r>
            <a:r>
              <a:rPr lang="en-US" sz="1200" b="0" i="0" kern="1200">
                <a:solidFill>
                  <a:schemeClr val="tx1"/>
                </a:solidFill>
                <a:effectLst/>
                <a:latin typeface="Times New Roman" pitchFamily="18" charset="0"/>
                <a:ea typeface="+mn-ea"/>
                <a:cs typeface="+mn-cs"/>
              </a:rPr>
              <a:t> player, a </a:t>
            </a:r>
            <a:r>
              <a:rPr lang="en-US" sz="1200" b="0" i="0" u="none" strike="noStrike" kern="1200">
                <a:solidFill>
                  <a:schemeClr val="tx1"/>
                </a:solidFill>
                <a:effectLst/>
                <a:latin typeface="Times New Roman" pitchFamily="18" charset="0"/>
                <a:ea typeface="+mn-ea"/>
                <a:cs typeface="+mn-cs"/>
                <a:hlinkClick r:id="rId4"/>
              </a:rPr>
              <a:t>satellite</a:t>
            </a:r>
            <a:r>
              <a:rPr lang="en-US" sz="1200" b="0" i="0" kern="1200">
                <a:solidFill>
                  <a:schemeClr val="tx1"/>
                </a:solidFill>
                <a:effectLst/>
                <a:latin typeface="Times New Roman" pitchFamily="18" charset="0"/>
                <a:ea typeface="+mn-ea"/>
                <a:cs typeface="+mn-cs"/>
              </a:rPr>
              <a:t> TV receiver and a </a:t>
            </a:r>
            <a:r>
              <a:rPr lang="en-US" sz="1200" b="0" i="0" u="none" strike="noStrike" kern="1200">
                <a:solidFill>
                  <a:schemeClr val="tx1"/>
                </a:solidFill>
                <a:effectLst/>
                <a:latin typeface="Times New Roman" pitchFamily="18" charset="0"/>
                <a:ea typeface="+mn-ea"/>
                <a:cs typeface="+mn-cs"/>
                <a:hlinkClick r:id="rId5"/>
              </a:rPr>
              <a:t>television</a:t>
            </a:r>
            <a:r>
              <a:rPr lang="en-US" sz="1200" b="0" i="0" kern="1200">
                <a:solidFill>
                  <a:schemeClr val="tx1"/>
                </a:solidFill>
                <a:effectLst/>
                <a:latin typeface="Times New Roman" pitchFamily="18" charset="0"/>
                <a:ea typeface="+mn-ea"/>
                <a:cs typeface="+mn-cs"/>
              </a:rPr>
              <a:t>; there's also a </a:t>
            </a:r>
            <a:r>
              <a:rPr lang="en-US" sz="1200" b="0" i="0" u="none" strike="noStrike" kern="1200">
                <a:solidFill>
                  <a:schemeClr val="tx1"/>
                </a:solidFill>
                <a:effectLst/>
                <a:latin typeface="Times New Roman" pitchFamily="18" charset="0"/>
                <a:ea typeface="+mn-ea"/>
                <a:cs typeface="+mn-cs"/>
                <a:hlinkClick r:id="rId6"/>
              </a:rPr>
              <a:t>cordless telephone</a:t>
            </a:r>
            <a:r>
              <a:rPr lang="en-US" sz="1200" b="0" i="0" u="none" strike="noStrike" kern="1200">
                <a:solidFill>
                  <a:schemeClr val="tx1"/>
                </a:solidFill>
                <a:effectLst/>
                <a:latin typeface="Times New Roman" pitchFamily="18" charset="0"/>
                <a:ea typeface="+mn-ea"/>
                <a:cs typeface="+mn-cs"/>
              </a:rPr>
              <a:t> </a:t>
            </a:r>
            <a:r>
              <a:rPr lang="en-US" sz="1200" b="0" i="0" kern="1200">
                <a:solidFill>
                  <a:schemeClr val="tx1"/>
                </a:solidFill>
                <a:effectLst/>
                <a:latin typeface="Times New Roman" pitchFamily="18" charset="0"/>
                <a:ea typeface="+mn-ea"/>
                <a:cs typeface="+mn-cs"/>
              </a:rPr>
              <a:t>and a </a:t>
            </a:r>
            <a:r>
              <a:rPr lang="en-US" sz="1200" b="0" i="0" u="none" strike="noStrike" kern="1200">
                <a:solidFill>
                  <a:schemeClr val="tx1"/>
                </a:solidFill>
                <a:effectLst/>
                <a:latin typeface="Times New Roman" pitchFamily="18" charset="0"/>
                <a:ea typeface="+mn-ea"/>
                <a:cs typeface="+mn-cs"/>
                <a:hlinkClick r:id="rId7"/>
              </a:rPr>
              <a:t>personal computer</a:t>
            </a:r>
            <a:r>
              <a:rPr lang="en-US" sz="1200" b="0" i="0" kern="1200">
                <a:solidFill>
                  <a:schemeClr val="tx1"/>
                </a:solidFill>
                <a:effectLst/>
                <a:latin typeface="Times New Roman" pitchFamily="18" charset="0"/>
                <a:ea typeface="+mn-ea"/>
                <a:cs typeface="+mn-cs"/>
              </a:rPr>
              <a:t>. Each of these systems uses Bluetooth, and each forms its own piconet to talk between the main unit and peripheral.</a:t>
            </a:r>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28</a:t>
            </a:fld>
            <a:endParaRPr lang="en-US"/>
          </a:p>
        </p:txBody>
      </p:sp>
    </p:spTree>
    <p:extLst>
      <p:ext uri="{BB962C8B-B14F-4D97-AF65-F5344CB8AC3E}">
        <p14:creationId xmlns:p14="http://schemas.microsoft.com/office/powerpoint/2010/main" val="519846432"/>
      </p:ext>
    </p:extLst>
  </p:cSld>
  <p:clrMapOvr>
    <a:masterClrMapping/>
  </p:clrMapOvr>
</p:notes>
</file>

<file path=ppt/notesSlides/notesSlide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9698" name="Rectangle 7"/>
          <p:cNvSpPr>
            <a:spLocks noGrp="1" noChangeArrowheads="1"/>
          </p:cNvSpPr>
          <p:nvPr>
            <p:ph type="sldNum" sz="quarter" idx="5"/>
          </p:nvPr>
        </p:nvSpPr>
        <p:spPr>
          <a:noFill/>
        </p:spPr>
        <p:txBody>
          <a:bodyPr/>
          <a:lstStyle>
            <a:lvl1pPr defTabSz="965200">
              <a:defRPr>
                <a:solidFill>
                  <a:schemeClr val="tx1"/>
                </a:solidFill>
                <a:latin typeface="Comic Sans MS" panose="030f0702030302020204" pitchFamily="66" charset="0"/>
                <a:ea typeface="MS PGothic" panose="020b0600070205080204" pitchFamily="34" charset="-128"/>
              </a:defRPr>
            </a:lvl1pPr>
            <a:lvl2pPr marL="742950" indent="-285750" defTabSz="965200">
              <a:defRPr>
                <a:solidFill>
                  <a:schemeClr val="tx1"/>
                </a:solidFill>
                <a:latin typeface="Comic Sans MS" panose="030f0702030302020204" pitchFamily="66" charset="0"/>
                <a:ea typeface="MS PGothic" panose="020b0600070205080204" pitchFamily="34" charset="-128"/>
              </a:defRPr>
            </a:lvl2pPr>
            <a:lvl3pPr marL="1143000" indent="-228600" defTabSz="965200">
              <a:defRPr>
                <a:solidFill>
                  <a:schemeClr val="tx1"/>
                </a:solidFill>
                <a:latin typeface="Comic Sans MS" panose="030f0702030302020204" pitchFamily="66" charset="0"/>
                <a:ea typeface="MS PGothic" panose="020b0600070205080204" pitchFamily="34" charset="-128"/>
              </a:defRPr>
            </a:lvl3pPr>
            <a:lvl4pPr marL="1600200" indent="-228600" defTabSz="965200">
              <a:defRPr>
                <a:solidFill>
                  <a:schemeClr val="tx1"/>
                </a:solidFill>
                <a:latin typeface="Comic Sans MS" panose="030f0702030302020204" pitchFamily="66" charset="0"/>
                <a:ea typeface="MS PGothic" panose="020b0600070205080204" pitchFamily="34" charset="-128"/>
              </a:defRPr>
            </a:lvl4pPr>
            <a:lvl5pPr marL="2057400" indent="-228600" defTabSz="965200">
              <a:defRPr>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a:solidFill>
                  <a:schemeClr val="tx1"/>
                </a:solidFill>
                <a:latin typeface="Comic Sans MS" panose="030f0702030302020204" pitchFamily="66" charset="0"/>
                <a:ea typeface="MS PGothic" panose="020b0600070205080204" pitchFamily="34" charset="-128"/>
              </a:defRPr>
            </a:lvl9pPr>
          </a:lstStyle>
          <a:p>
            <a:fld id="{25FC0B22-D018-4CAE-A141-F5A964C4019B}" type="slidenum">
              <a:rPr lang="en-US">
                <a:latin typeface="Times New Roman" pitchFamily="18" charset="0"/>
              </a:rPr>
              <a:t>29</a:t>
            </a:fld>
            <a:endParaRPr lang="en-US">
              <a:latin typeface="Times New Roman" pitchFamily="18" charset="0"/>
            </a:endParaRPr>
          </a:p>
        </p:txBody>
      </p:sp>
      <p:sp>
        <p:nvSpPr>
          <p:cNvPr id="29699" name="Rectangle 2"/>
          <p:cNvSpPr>
            <a:spLocks noGrp="1" noRot="1" noChangeAspect="1" noChangeArrowheads="1" noTextEdit="1"/>
          </p:cNvSpPr>
          <p:nvPr>
            <p:ph type="sldImg"/>
          </p:nvPr>
        </p:nvSpPr>
        <p:spPr/>
      </p:sp>
      <p:sp>
        <p:nvSpPr>
          <p:cNvPr id="839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sz="1200" b="0" i="0" u="none" strike="noStrike" kern="1200" baseline="0">
                <a:solidFill>
                  <a:schemeClr val="tx1"/>
                </a:solidFill>
                <a:latin typeface="Times New Roman" pitchFamily="18" charset="0"/>
                <a:ea typeface="+mn-ea"/>
                <a:cs typeface="+mn-cs"/>
              </a:rPr>
              <a:t>In wireless telecommunications, multipath is the propagation phenomenon that results</a:t>
            </a:r>
          </a:p>
          <a:p>
            <a:r>
              <a:rPr lang="en-US" sz="1200" b="0" i="0" u="none" strike="noStrike" kern="1200" baseline="0">
                <a:solidFill>
                  <a:schemeClr val="tx1"/>
                </a:solidFill>
                <a:latin typeface="Times New Roman" pitchFamily="18" charset="0"/>
                <a:ea typeface="+mn-ea"/>
                <a:cs typeface="+mn-cs"/>
              </a:rPr>
              <a:t>in radio signals reaching the receiving antenna by two or more paths. Causes</a:t>
            </a:r>
          </a:p>
          <a:p>
            <a:r>
              <a:rPr lang="en-US" sz="1200" b="0" i="0" u="none" strike="noStrike" kern="1200" baseline="0">
                <a:solidFill>
                  <a:schemeClr val="tx1"/>
                </a:solidFill>
                <a:latin typeface="Times New Roman" pitchFamily="18" charset="0"/>
                <a:ea typeface="+mn-ea"/>
                <a:cs typeface="+mn-cs"/>
              </a:rPr>
              <a:t>of multipath include atmospheric ducting, ionospheric reflection and refraction, and</a:t>
            </a:r>
          </a:p>
          <a:p>
            <a:r>
              <a:rPr lang="en-US" sz="1200" b="0" i="0" u="none" strike="noStrike" kern="1200" baseline="0">
                <a:solidFill>
                  <a:schemeClr val="tx1"/>
                </a:solidFill>
                <a:latin typeface="Times New Roman" pitchFamily="18" charset="0"/>
                <a:ea typeface="+mn-ea"/>
                <a:cs typeface="+mn-cs"/>
              </a:rPr>
              <a:t>reflection from water bodies and terrestrial objects such as mountains and buildings.</a:t>
            </a:r>
          </a:p>
          <a:p>
            <a:r>
              <a:rPr lang="en-US" sz="1200" b="0" i="0" u="none" strike="noStrike" kern="1200" baseline="0">
                <a:solidFill>
                  <a:schemeClr val="tx1"/>
                </a:solidFill>
                <a:latin typeface="Times New Roman" pitchFamily="18" charset="0"/>
                <a:ea typeface="+mn-ea"/>
                <a:cs typeface="+mn-cs"/>
              </a:rPr>
              <a:t>The effects of multipath include constructive and destructive interference, and phase</a:t>
            </a:r>
          </a:p>
          <a:p>
            <a:r>
              <a:rPr lang="en-US" sz="1200" b="0" i="0" u="none" strike="noStrike" kern="1200" baseline="0">
                <a:solidFill>
                  <a:schemeClr val="tx1"/>
                </a:solidFill>
                <a:latin typeface="Times New Roman" pitchFamily="18" charset="0"/>
                <a:ea typeface="+mn-ea"/>
                <a:cs typeface="+mn-cs"/>
              </a:rPr>
              <a:t>shifting of the signal. In digital radio communications (such as GSM) multipath can</a:t>
            </a:r>
          </a:p>
          <a:p>
            <a:r>
              <a:rPr lang="en-US" sz="1200" b="0" i="0" u="none" strike="noStrike" kern="1200" baseline="0">
                <a:solidFill>
                  <a:schemeClr val="tx1"/>
                </a:solidFill>
                <a:latin typeface="Times New Roman" pitchFamily="18" charset="0"/>
                <a:ea typeface="+mn-ea"/>
                <a:cs typeface="+mn-cs"/>
              </a:rPr>
              <a:t>cause errors and affect the quality of communications.</a:t>
            </a:r>
          </a:p>
          <a:p>
            <a:endParaRPr lang="en-US" sz="1200" b="0" i="0" u="none" strike="noStrike" kern="1200" baseline="0">
              <a:solidFill>
                <a:schemeClr val="tx1"/>
              </a:solidFill>
              <a:latin typeface="Times New Roman" pitchFamily="18" charset="0"/>
              <a:ea typeface="+mn-ea"/>
              <a:cs typeface="+mn-cs"/>
            </a:endParaRPr>
          </a:p>
          <a:p>
            <a:r>
              <a:rPr lang="en-US" sz="1200" b="0" i="0" kern="1200">
                <a:solidFill>
                  <a:schemeClr val="tx1"/>
                </a:solidFill>
                <a:effectLst/>
                <a:latin typeface="Times New Roman" pitchFamily="18" charset="0"/>
                <a:ea typeface="+mn-ea"/>
                <a:cs typeface="+mn-cs"/>
              </a:rPr>
              <a:t>Electrical </a:t>
            </a:r>
            <a:r>
              <a:rPr lang="en-US" sz="1200" b="1" i="0" kern="1200">
                <a:solidFill>
                  <a:schemeClr val="tx1"/>
                </a:solidFill>
                <a:effectLst/>
                <a:latin typeface="Times New Roman" pitchFamily="18" charset="0"/>
                <a:ea typeface="+mn-ea"/>
                <a:cs typeface="+mn-cs"/>
              </a:rPr>
              <a:t>interference</a:t>
            </a:r>
            <a:r>
              <a:rPr lang="en-US" sz="1200" b="0" i="0" kern="1200">
                <a:solidFill>
                  <a:schemeClr val="tx1"/>
                </a:solidFill>
                <a:effectLst/>
                <a:latin typeface="Times New Roman" pitchFamily="18" charset="0"/>
                <a:ea typeface="+mn-ea"/>
                <a:cs typeface="+mn-cs"/>
              </a:rPr>
              <a:t>: Appliances like air conditioners, heavy motors, x-ray machines and even sometimes hair driers and electric heaters </a:t>
            </a:r>
            <a:r>
              <a:rPr lang="en-US" sz="1200" b="1" i="0" kern="1200">
                <a:solidFill>
                  <a:schemeClr val="tx1"/>
                </a:solidFill>
                <a:effectLst/>
                <a:latin typeface="Times New Roman" pitchFamily="18" charset="0"/>
                <a:ea typeface="+mn-ea"/>
                <a:cs typeface="+mn-cs"/>
              </a:rPr>
              <a:t>can</a:t>
            </a:r>
            <a:r>
              <a:rPr lang="en-US" sz="1200" b="0" i="0" kern="1200">
                <a:solidFill>
                  <a:schemeClr val="tx1"/>
                </a:solidFill>
                <a:effectLst/>
                <a:latin typeface="Times New Roman" pitchFamily="18" charset="0"/>
                <a:ea typeface="+mn-ea"/>
                <a:cs typeface="+mn-cs"/>
              </a:rPr>
              <a:t> interfere with the </a:t>
            </a:r>
            <a:r>
              <a:rPr lang="en-US" sz="1200" b="1" i="0" kern="1200" err="1">
                <a:solidFill>
                  <a:schemeClr val="tx1"/>
                </a:solidFill>
                <a:effectLst/>
                <a:latin typeface="Times New Roman" pitchFamily="18" charset="0"/>
                <a:ea typeface="+mn-ea"/>
                <a:cs typeface="+mn-cs"/>
              </a:rPr>
              <a:t>WiFi</a:t>
            </a:r>
            <a:r>
              <a:rPr lang="en-US" sz="1200" b="0" i="0" kern="1200">
                <a:solidFill>
                  <a:schemeClr val="tx1"/>
                </a:solidFill>
                <a:effectLst/>
                <a:latin typeface="Times New Roman" pitchFamily="18" charset="0"/>
                <a:ea typeface="+mn-ea"/>
                <a:cs typeface="+mn-cs"/>
              </a:rPr>
              <a:t> signal. ... Weather / Environmental </a:t>
            </a:r>
            <a:r>
              <a:rPr lang="en-US" sz="1200" b="1" i="0" kern="1200">
                <a:solidFill>
                  <a:schemeClr val="tx1"/>
                </a:solidFill>
                <a:effectLst/>
                <a:latin typeface="Times New Roman" pitchFamily="18" charset="0"/>
                <a:ea typeface="+mn-ea"/>
                <a:cs typeface="+mn-cs"/>
              </a:rPr>
              <a:t>Interference</a:t>
            </a:r>
            <a:r>
              <a:rPr lang="en-US" sz="1200" b="0" i="0" kern="1200">
                <a:solidFill>
                  <a:schemeClr val="tx1"/>
                </a:solidFill>
                <a:effectLst/>
                <a:latin typeface="Times New Roman" pitchFamily="18" charset="0"/>
                <a:ea typeface="+mn-ea"/>
                <a:cs typeface="+mn-cs"/>
              </a:rPr>
              <a:t>: Lightening </a:t>
            </a:r>
            <a:r>
              <a:rPr lang="en-US" sz="1200" b="1" i="0" kern="1200">
                <a:solidFill>
                  <a:schemeClr val="tx1"/>
                </a:solidFill>
                <a:effectLst/>
                <a:latin typeface="Times New Roman" pitchFamily="18" charset="0"/>
                <a:ea typeface="+mn-ea"/>
                <a:cs typeface="+mn-cs"/>
              </a:rPr>
              <a:t>can</a:t>
            </a:r>
            <a:r>
              <a:rPr lang="en-US" sz="1200" b="0" i="0" kern="1200">
                <a:solidFill>
                  <a:schemeClr val="tx1"/>
                </a:solidFill>
                <a:effectLst/>
                <a:latin typeface="Times New Roman" pitchFamily="18" charset="0"/>
                <a:ea typeface="+mn-ea"/>
                <a:cs typeface="+mn-cs"/>
              </a:rPr>
              <a:t> disrupt RF signals totally, heavy rain and </a:t>
            </a:r>
            <a:r>
              <a:rPr lang="en-US" sz="1200" b="1" i="0" kern="1200">
                <a:solidFill>
                  <a:schemeClr val="tx1"/>
                </a:solidFill>
                <a:effectLst/>
                <a:latin typeface="Times New Roman" pitchFamily="18" charset="0"/>
                <a:ea typeface="+mn-ea"/>
                <a:cs typeface="+mn-cs"/>
              </a:rPr>
              <a:t>fog</a:t>
            </a:r>
            <a:r>
              <a:rPr lang="en-US" sz="1200" b="0" i="0" kern="1200">
                <a:solidFill>
                  <a:schemeClr val="tx1"/>
                </a:solidFill>
                <a:effectLst/>
                <a:latin typeface="Times New Roman" pitchFamily="18" charset="0"/>
                <a:ea typeface="+mn-ea"/>
                <a:cs typeface="+mn-cs"/>
              </a:rPr>
              <a:t> also dampen the signal distance and quality.</a:t>
            </a:r>
            <a:endParaRPr lang="en-US">
              <a:latin typeface="Times New Roman" charset="0"/>
              <a:ea typeface="ＭＳ Ｐゴシック" charset="0"/>
              <a:cs typeface="+mn-cs"/>
            </a:endParaRPr>
          </a:p>
        </p:txBody>
      </p:sp>
    </p:spTree>
    <p:extLst>
      <p:ext uri="{BB962C8B-B14F-4D97-AF65-F5344CB8AC3E}">
        <p14:creationId xmlns:p14="http://schemas.microsoft.com/office/powerpoint/2010/main" val="154791149"/>
      </p:ext>
    </p:extLst>
  </p:cSld>
  <p:clrMapOvr>
    <a:masterClrMapping/>
  </p:clrMapOvr>
</p:notes>
</file>

<file path=ppt/notesSlides/notesSlide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31746" name="Rectangle 7"/>
          <p:cNvSpPr>
            <a:spLocks noGrp="1" noChangeArrowheads="1"/>
          </p:cNvSpPr>
          <p:nvPr>
            <p:ph type="sldNum" sz="quarter" idx="5"/>
          </p:nvPr>
        </p:nvSpPr>
        <p:spPr>
          <a:noFill/>
        </p:spPr>
        <p:txBody>
          <a:bodyPr/>
          <a:lstStyle>
            <a:lvl1pPr defTabSz="965200">
              <a:defRPr>
                <a:solidFill>
                  <a:schemeClr val="tx1"/>
                </a:solidFill>
                <a:latin typeface="Comic Sans MS" panose="030f0702030302020204" pitchFamily="66" charset="0"/>
                <a:ea typeface="MS PGothic" panose="020b0600070205080204" pitchFamily="34" charset="-128"/>
              </a:defRPr>
            </a:lvl1pPr>
            <a:lvl2pPr marL="742950" indent="-285750" defTabSz="965200">
              <a:defRPr>
                <a:solidFill>
                  <a:schemeClr val="tx1"/>
                </a:solidFill>
                <a:latin typeface="Comic Sans MS" panose="030f0702030302020204" pitchFamily="66" charset="0"/>
                <a:ea typeface="MS PGothic" panose="020b0600070205080204" pitchFamily="34" charset="-128"/>
              </a:defRPr>
            </a:lvl2pPr>
            <a:lvl3pPr marL="1143000" indent="-228600" defTabSz="965200">
              <a:defRPr>
                <a:solidFill>
                  <a:schemeClr val="tx1"/>
                </a:solidFill>
                <a:latin typeface="Comic Sans MS" panose="030f0702030302020204" pitchFamily="66" charset="0"/>
                <a:ea typeface="MS PGothic" panose="020b0600070205080204" pitchFamily="34" charset="-128"/>
              </a:defRPr>
            </a:lvl3pPr>
            <a:lvl4pPr marL="1600200" indent="-228600" defTabSz="965200">
              <a:defRPr>
                <a:solidFill>
                  <a:schemeClr val="tx1"/>
                </a:solidFill>
                <a:latin typeface="Comic Sans MS" panose="030f0702030302020204" pitchFamily="66" charset="0"/>
                <a:ea typeface="MS PGothic" panose="020b0600070205080204" pitchFamily="34" charset="-128"/>
              </a:defRPr>
            </a:lvl4pPr>
            <a:lvl5pPr marL="2057400" indent="-228600" defTabSz="965200">
              <a:defRPr>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a:solidFill>
                  <a:schemeClr val="tx1"/>
                </a:solidFill>
                <a:latin typeface="Comic Sans MS" panose="030f0702030302020204" pitchFamily="66" charset="0"/>
                <a:ea typeface="MS PGothic" panose="020b0600070205080204" pitchFamily="34" charset="-128"/>
              </a:defRPr>
            </a:lvl9pPr>
          </a:lstStyle>
          <a:p>
            <a:fld id="{9A03C849-802A-4D51-84C1-35838E8AA3AF}" type="slidenum">
              <a:rPr lang="en-US">
                <a:latin typeface="Times New Roman" pitchFamily="18" charset="0"/>
              </a:rPr>
              <a:t>31</a:t>
            </a:fld>
            <a:endParaRPr lang="en-US">
              <a:latin typeface="Times New Roman" pitchFamily="18" charset="0"/>
            </a:endParaRPr>
          </a:p>
        </p:txBody>
      </p:sp>
      <p:sp>
        <p:nvSpPr>
          <p:cNvPr id="31747" name="Rectangle 2"/>
          <p:cNvSpPr>
            <a:spLocks noGrp="1" noRot="1" noChangeAspect="1" noChangeArrowheads="1" noTextEdit="1"/>
          </p:cNvSpPr>
          <p:nvPr>
            <p:ph type="sldImg"/>
          </p:nvPr>
        </p:nvSpPr>
        <p:spPr/>
      </p:sp>
      <p:sp>
        <p:nvSpPr>
          <p:cNvPr id="849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a:t>. Note, however, that there is arguably little practical gain in increasing the power beyond a certain threshold, </a:t>
            </a:r>
          </a:p>
          <a:p>
            <a:pPr>
              <a:defRPr/>
            </a:pPr>
            <a:endParaRPr lang="en-US">
              <a:latin typeface="Times New Roman" charset="0"/>
              <a:ea typeface="ＭＳ Ｐゴシック" charset="0"/>
              <a:cs typeface="+mn-cs"/>
            </a:endParaRPr>
          </a:p>
        </p:txBody>
      </p:sp>
    </p:spTree>
    <p:extLst>
      <p:ext uri="{BB962C8B-B14F-4D97-AF65-F5344CB8AC3E}">
        <p14:creationId xmlns:p14="http://schemas.microsoft.com/office/powerpoint/2010/main" val="2075185487"/>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327025" y="700088"/>
            <a:ext cx="6203950" cy="34909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2</a:t>
            </a:fld>
            <a:endParaRPr lang="en-US"/>
          </a:p>
        </p:txBody>
      </p:sp>
    </p:spTree>
    <p:extLst>
      <p:ext uri="{BB962C8B-B14F-4D97-AF65-F5344CB8AC3E}">
        <p14:creationId xmlns:p14="http://schemas.microsoft.com/office/powerpoint/2010/main" val="3722908719"/>
      </p:ext>
    </p:extLst>
  </p:cSld>
  <p:clrMapOvr>
    <a:masterClrMapping/>
  </p:clrMapOvr>
</p:notes>
</file>

<file path=ppt/notesSlides/notesSlide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36</a:t>
            </a:fld>
            <a:endParaRPr lang="en-US"/>
          </a:p>
        </p:txBody>
      </p:sp>
    </p:spTree>
    <p:extLst>
      <p:ext uri="{BB962C8B-B14F-4D97-AF65-F5344CB8AC3E}">
        <p14:creationId xmlns:p14="http://schemas.microsoft.com/office/powerpoint/2010/main" val="4162450424"/>
      </p:ext>
    </p:extLst>
  </p:cSld>
  <p:clrMapOvr>
    <a:masterClrMapping/>
  </p:clrMapOvr>
</p:notes>
</file>

<file path=ppt/notesSlides/notesSlide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4505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7F70DA75-C068-489C-8CC6-F097C435BE2F}" type="slidenum">
              <a:rPr lang="en-US" sz="1200"/>
              <a:pPr eaLnBrk="1" hangingPunct="1"/>
              <a:t>41</a:t>
            </a:fld>
            <a:endParaRPr lang="en-US" sz="1200"/>
          </a:p>
        </p:txBody>
      </p:sp>
    </p:spTree>
    <p:extLst>
      <p:ext uri="{BB962C8B-B14F-4D97-AF65-F5344CB8AC3E}">
        <p14:creationId xmlns:p14="http://schemas.microsoft.com/office/powerpoint/2010/main" val="4257853561"/>
      </p:ext>
    </p:extLst>
  </p:cSld>
  <p:clrMapOvr>
    <a:masterClrMapping/>
  </p:clrMapOvr>
</p:notes>
</file>

<file path=ppt/notesSlides/notesSlide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80898" name="矩形 7"/>
          <p:cNvSpPr>
            <a:spLocks noGrp="1" noChangeArrowheads="1"/>
          </p:cNvSpPr>
          <p:nvPr>
            <p:ph type="sldNum" sz="quarter" idx="5"/>
          </p:nvPr>
        </p:nvSpPr>
        <p:spPr>
          <a:noFill/>
        </p:spPr>
        <p:txBody>
          <a:bodyPr/>
          <a:lstStyle/>
          <a:p>
            <a:fld id="{2FD17BFA-850B-4B5A-909E-C8A7BA75192D}" type="slidenum">
              <a:rPr lang="en-US" altLang="zh-CN" smtClean="0"/>
              <a:t>46</a:t>
            </a:fld>
            <a:endParaRPr lang="en-US" altLang="zh-CN"/>
          </a:p>
        </p:txBody>
      </p:sp>
      <p:sp>
        <p:nvSpPr>
          <p:cNvPr id="80899" name="矩形 2"/>
          <p:cNvSpPr>
            <a:spLocks noGrp="1" noRot="1" noChangeAspect="1" noChangeArrowheads="1" noTextEdit="1"/>
          </p:cNvSpPr>
          <p:nvPr>
            <p:ph type="sldImg"/>
          </p:nvPr>
        </p:nvSpPr>
        <p:spPr/>
      </p:sp>
      <p:sp>
        <p:nvSpPr>
          <p:cNvPr id="80900" name="矩形 3"/>
          <p:cNvSpPr>
            <a:spLocks noGrp="1" noChangeArrowheads="1"/>
          </p:cNvSpPr>
          <p:nvPr>
            <p:ph type="body" idx="1"/>
          </p:nvPr>
        </p:nvSpPr>
        <p:spPr>
          <a:noFill/>
        </p:spPr>
        <p:txBody>
          <a:bodyPr/>
          <a:lstStyle/>
          <a:p>
            <a:endParaRPr lang="zh-TW" altLang="en-US"/>
          </a:p>
        </p:txBody>
      </p:sp>
    </p:spTree>
    <p:extLst>
      <p:ext uri="{BB962C8B-B14F-4D97-AF65-F5344CB8AC3E}">
        <p14:creationId xmlns:p14="http://schemas.microsoft.com/office/powerpoint/2010/main" val="4255877678"/>
      </p:ext>
    </p:extLst>
  </p:cSld>
  <p:clrMapOvr>
    <a:masterClrMapping/>
  </p:clrMapOvr>
</p:notes>
</file>

<file path=ppt/notesSlides/notesSlide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Times New Roman" pitchFamily="18" charset="0"/>
                <a:ea typeface="+mn-ea"/>
                <a:cs typeface="+mn-cs"/>
              </a:rPr>
              <a:t>Carrier sense multiple access</a:t>
            </a:r>
            <a:r>
              <a:rPr lang="en-US" sz="1200" b="0" i="0" kern="1200">
                <a:solidFill>
                  <a:schemeClr val="tx1"/>
                </a:solidFill>
                <a:effectLst/>
                <a:latin typeface="Times New Roman" pitchFamily="18" charset="0"/>
                <a:ea typeface="+mn-ea"/>
                <a:cs typeface="+mn-cs"/>
              </a:rPr>
              <a:t> (</a:t>
            </a:r>
            <a:r>
              <a:rPr lang="en-US" sz="1200" b="1" i="0" kern="1200">
                <a:solidFill>
                  <a:schemeClr val="tx1"/>
                </a:solidFill>
                <a:effectLst/>
                <a:latin typeface="Times New Roman" pitchFamily="18" charset="0"/>
                <a:ea typeface="+mn-ea"/>
                <a:cs typeface="+mn-cs"/>
              </a:rPr>
              <a:t>CSMA</a:t>
            </a:r>
            <a:r>
              <a:rPr lang="en-US" sz="1200" b="0" i="0" kern="1200">
                <a:solidFill>
                  <a:schemeClr val="tx1"/>
                </a:solidFill>
                <a:effectLst/>
                <a:latin typeface="Times New Roman" pitchFamily="18" charset="0"/>
                <a:ea typeface="+mn-ea"/>
                <a:cs typeface="+mn-cs"/>
              </a:rPr>
              <a:t>) is a </a:t>
            </a:r>
            <a:r>
              <a:rPr lang="en-US" sz="1200" b="0" i="0" u="none" strike="noStrike" kern="1200">
                <a:solidFill>
                  <a:schemeClr val="tx1"/>
                </a:solidFill>
                <a:effectLst/>
                <a:latin typeface="Times New Roman" pitchFamily="18" charset="0"/>
                <a:ea typeface="+mn-ea"/>
                <a:cs typeface="+mn-cs"/>
                <a:hlinkClick r:id="rId3" tooltip="Media access control"/>
              </a:rPr>
              <a:t>media access control</a:t>
            </a:r>
            <a:r>
              <a:rPr lang="en-US" sz="1200" b="0" i="0" kern="1200">
                <a:solidFill>
                  <a:schemeClr val="tx1"/>
                </a:solidFill>
                <a:effectLst/>
                <a:latin typeface="Times New Roman" pitchFamily="18" charset="0"/>
                <a:ea typeface="+mn-ea"/>
                <a:cs typeface="+mn-cs"/>
              </a:rPr>
              <a:t> (MAC) protocol in which a node verifies the absence of other </a:t>
            </a:r>
            <a:r>
              <a:rPr lang="en-US" sz="1200" b="0" i="0" u="none" strike="noStrike" kern="1200">
                <a:solidFill>
                  <a:schemeClr val="tx1"/>
                </a:solidFill>
                <a:effectLst/>
                <a:latin typeface="Times New Roman" pitchFamily="18" charset="0"/>
                <a:ea typeface="+mn-ea"/>
                <a:cs typeface="+mn-cs"/>
                <a:hlinkClick r:id="rId4" tooltip="Network traffic"/>
              </a:rPr>
              <a:t>traffic</a:t>
            </a:r>
            <a:r>
              <a:rPr lang="en-US" sz="1200" b="0" i="0" kern="1200">
                <a:solidFill>
                  <a:schemeClr val="tx1"/>
                </a:solidFill>
                <a:effectLst/>
                <a:latin typeface="Times New Roman" pitchFamily="18" charset="0"/>
                <a:ea typeface="+mn-ea"/>
                <a:cs typeface="+mn-cs"/>
              </a:rPr>
              <a:t> before </a:t>
            </a:r>
            <a:r>
              <a:rPr lang="en-US" sz="1200" b="0" i="0" u="none" strike="noStrike" kern="1200">
                <a:solidFill>
                  <a:schemeClr val="tx1"/>
                </a:solidFill>
                <a:effectLst/>
                <a:latin typeface="Times New Roman" pitchFamily="18" charset="0"/>
                <a:ea typeface="+mn-ea"/>
                <a:cs typeface="+mn-cs"/>
                <a:hlinkClick r:id="rId5" tooltip="Transmission (telecommunications)"/>
              </a:rPr>
              <a:t>transmitting</a:t>
            </a:r>
            <a:r>
              <a:rPr lang="en-US" sz="1200" b="0" i="0" kern="1200">
                <a:solidFill>
                  <a:schemeClr val="tx1"/>
                </a:solidFill>
                <a:effectLst/>
                <a:latin typeface="Times New Roman" pitchFamily="18" charset="0"/>
                <a:ea typeface="+mn-ea"/>
                <a:cs typeface="+mn-cs"/>
              </a:rPr>
              <a:t> on a shared </a:t>
            </a:r>
            <a:r>
              <a:rPr lang="en-US" sz="1200" b="0" i="0" u="none" strike="noStrike" kern="1200">
                <a:solidFill>
                  <a:schemeClr val="tx1"/>
                </a:solidFill>
                <a:effectLst/>
                <a:latin typeface="Times New Roman" pitchFamily="18" charset="0"/>
                <a:ea typeface="+mn-ea"/>
                <a:cs typeface="+mn-cs"/>
                <a:hlinkClick r:id="rId6" tooltip="Transmission medium"/>
              </a:rPr>
              <a:t>transmission medium</a:t>
            </a:r>
            <a:r>
              <a:rPr lang="en-US" sz="1200" b="0" i="0" kern="1200">
                <a:solidFill>
                  <a:schemeClr val="tx1"/>
                </a:solidFill>
                <a:effectLst/>
                <a:latin typeface="Times New Roman" pitchFamily="18" charset="0"/>
                <a:ea typeface="+mn-ea"/>
                <a:cs typeface="+mn-cs"/>
              </a:rPr>
              <a:t>, such as an </a:t>
            </a:r>
            <a:r>
              <a:rPr lang="en-US" sz="1200" b="0" i="0" u="none" strike="noStrike" kern="1200">
                <a:solidFill>
                  <a:schemeClr val="tx1"/>
                </a:solidFill>
                <a:effectLst/>
                <a:latin typeface="Times New Roman" pitchFamily="18" charset="0"/>
                <a:ea typeface="+mn-ea"/>
                <a:cs typeface="+mn-cs"/>
                <a:hlinkClick r:id="rId7" tooltip="Bus (computing)"/>
              </a:rPr>
              <a:t>electrical bus</a:t>
            </a:r>
            <a:r>
              <a:rPr lang="en-US" sz="1200" b="0" i="0" kern="1200">
                <a:solidFill>
                  <a:schemeClr val="tx1"/>
                </a:solidFill>
                <a:effectLst/>
                <a:latin typeface="Times New Roman" pitchFamily="18" charset="0"/>
                <a:ea typeface="+mn-ea"/>
                <a:cs typeface="+mn-cs"/>
              </a:rPr>
              <a:t>, or a band of the </a:t>
            </a:r>
            <a:r>
              <a:rPr lang="en-US" sz="1200" b="0" i="0" u="none" strike="noStrike" kern="1200">
                <a:solidFill>
                  <a:schemeClr val="tx1"/>
                </a:solidFill>
                <a:effectLst/>
                <a:latin typeface="Times New Roman" pitchFamily="18" charset="0"/>
                <a:ea typeface="+mn-ea"/>
                <a:cs typeface="+mn-cs"/>
                <a:hlinkClick r:id="rId8" tooltip="Electromagnetic spectrum"/>
              </a:rPr>
              <a:t>electromagnetic spectrum</a:t>
            </a:r>
            <a:r>
              <a:rPr lang="en-US" sz="1200" b="0" i="0" kern="1200" smtClean="0">
                <a:solidFill>
                  <a:schemeClr val="tx1"/>
                </a:solidFill>
                <a:effectLst/>
                <a:latin typeface="Times New Roman" pitchFamily="18" charset="0"/>
                <a:ea typeface="+mn-ea"/>
                <a:cs typeface="+mn-cs"/>
              </a:rPr>
              <a:t>.</a:t>
            </a:r>
          </a:p>
          <a:p>
            <a:r>
              <a:rPr lang="en-US" sz="1200" b="0" i="0" kern="1200" smtClean="0">
                <a:solidFill>
                  <a:schemeClr val="tx1"/>
                </a:solidFill>
                <a:effectLst/>
                <a:latin typeface="Times New Roman" pitchFamily="18" charset="0"/>
                <a:ea typeface="+mn-ea"/>
                <a:cs typeface="+mn-cs"/>
              </a:rPr>
              <a:t>Although CSMA/CA has been used in a variety of wired communication systems, it is particularly beneficial in a </a:t>
            </a:r>
            <a:r>
              <a:rPr lang="en-US" sz="1200" b="0" i="0" u="none" strike="noStrike" kern="1200" smtClean="0">
                <a:solidFill>
                  <a:schemeClr val="tx1"/>
                </a:solidFill>
                <a:effectLst/>
                <a:latin typeface="Times New Roman" pitchFamily="18" charset="0"/>
                <a:ea typeface="+mn-ea"/>
                <a:cs typeface="+mn-cs"/>
                <a:hlinkClick r:id="rId9" tooltip="Wireless LAN"/>
              </a:rPr>
              <a:t>wireless LAN</a:t>
            </a:r>
            <a:r>
              <a:rPr lang="en-US" sz="1200" b="0" i="0" kern="1200" smtClean="0">
                <a:solidFill>
                  <a:schemeClr val="tx1"/>
                </a:solidFill>
                <a:effectLst/>
                <a:latin typeface="Times New Roman" pitchFamily="18" charset="0"/>
                <a:ea typeface="+mn-ea"/>
                <a:cs typeface="+mn-cs"/>
              </a:rPr>
              <a:t> due to a common problem of multiple stations being able to see the Access Point, but not each other. This is due to differences in transmit power, and receive sensitivity, as well as distance, and location with respect to the AP.</a:t>
            </a:r>
            <a:r>
              <a:rPr lang="en-US" sz="1200" b="0" i="0" u="none" strike="noStrike" kern="1200" baseline="30000" smtClean="0">
                <a:solidFill>
                  <a:schemeClr val="tx1"/>
                </a:solidFill>
                <a:effectLst/>
                <a:latin typeface="Times New Roman" pitchFamily="18" charset="0"/>
                <a:ea typeface="+mn-ea"/>
                <a:cs typeface="+mn-cs"/>
                <a:hlinkClick r:id="rId10"/>
              </a:rPr>
              <a:t>[5]</a:t>
            </a:r>
            <a:r>
              <a:rPr lang="en-US" sz="1200" b="0" i="0" kern="1200" smtClean="0">
                <a:solidFill>
                  <a:schemeClr val="tx1"/>
                </a:solidFill>
                <a:effectLst/>
                <a:latin typeface="Times New Roman" pitchFamily="18" charset="0"/>
                <a:ea typeface="+mn-ea"/>
                <a:cs typeface="+mn-cs"/>
              </a:rPr>
              <a:t> This will cause a station to not be able to 'hear' another station's broadcast. This is the so-called '</a:t>
            </a:r>
            <a:r>
              <a:rPr lang="en-US" sz="1200" b="0" i="0" u="none" strike="noStrike" kern="1200" smtClean="0">
                <a:solidFill>
                  <a:schemeClr val="tx1"/>
                </a:solidFill>
                <a:effectLst/>
                <a:latin typeface="Times New Roman" pitchFamily="18" charset="0"/>
                <a:ea typeface="+mn-ea"/>
                <a:cs typeface="+mn-cs"/>
                <a:hlinkClick r:id="rId11" tooltip="Hidden node"/>
              </a:rPr>
              <a:t>hidden node</a:t>
            </a:r>
            <a:r>
              <a:rPr lang="en-US" sz="1200" b="0" i="0" kern="1200" smtClean="0">
                <a:solidFill>
                  <a:schemeClr val="tx1"/>
                </a:solidFill>
                <a:effectLst/>
                <a:latin typeface="Times New Roman" pitchFamily="18" charset="0"/>
                <a:ea typeface="+mn-ea"/>
                <a:cs typeface="+mn-cs"/>
              </a:rPr>
              <a:t>', or 'hidden station' problem. Devices utilizing </a:t>
            </a:r>
            <a:r>
              <a:rPr lang="en-US" sz="1200" b="0" i="0" u="none" strike="noStrike" kern="1200" smtClean="0">
                <a:solidFill>
                  <a:schemeClr val="tx1"/>
                </a:solidFill>
                <a:effectLst/>
                <a:latin typeface="Times New Roman" pitchFamily="18" charset="0"/>
                <a:ea typeface="+mn-ea"/>
                <a:cs typeface="+mn-cs"/>
                <a:hlinkClick r:id="rId12"/>
              </a:rPr>
              <a:t>802.11</a:t>
            </a:r>
            <a:r>
              <a:rPr lang="en-US" sz="1200" b="0" i="0" kern="1200" smtClean="0">
                <a:solidFill>
                  <a:schemeClr val="tx1"/>
                </a:solidFill>
                <a:effectLst/>
                <a:latin typeface="Times New Roman" pitchFamily="18" charset="0"/>
                <a:ea typeface="+mn-ea"/>
                <a:cs typeface="+mn-cs"/>
              </a:rPr>
              <a:t> based standards can enjoy the benefits of collision avoidance (RTS / CTS handshake, also </a:t>
            </a:r>
            <a:r>
              <a:rPr lang="en-US" sz="1200" b="0" i="0" u="none" strike="noStrike" kern="1200" smtClean="0">
                <a:solidFill>
                  <a:schemeClr val="tx1"/>
                </a:solidFill>
                <a:effectLst/>
                <a:latin typeface="Times New Roman" pitchFamily="18" charset="0"/>
                <a:ea typeface="+mn-ea"/>
                <a:cs typeface="+mn-cs"/>
                <a:hlinkClick r:id="rId13" tooltip="Point coordination function"/>
              </a:rPr>
              <a:t>Point coordination function</a:t>
            </a:r>
            <a:r>
              <a:rPr lang="en-US" sz="1200" b="0" i="0" kern="1200" smtClean="0">
                <a:solidFill>
                  <a:schemeClr val="tx1"/>
                </a:solidFill>
                <a:effectLst/>
                <a:latin typeface="Times New Roman" pitchFamily="18" charset="0"/>
                <a:ea typeface="+mn-ea"/>
                <a:cs typeface="+mn-cs"/>
              </a:rPr>
              <a:t>), although they do not do so by default. By default they use a Carrier sensing mechanism called 'exponential backoff', or (</a:t>
            </a:r>
            <a:r>
              <a:rPr lang="en-US" sz="1200" b="0" i="0" u="none" strike="noStrike" kern="1200" smtClean="0">
                <a:solidFill>
                  <a:schemeClr val="tx1"/>
                </a:solidFill>
                <a:effectLst/>
                <a:latin typeface="Times New Roman" pitchFamily="18" charset="0"/>
                <a:ea typeface="+mn-ea"/>
                <a:cs typeface="+mn-cs"/>
                <a:hlinkClick r:id="rId14" tooltip="Distributed coordination function"/>
              </a:rPr>
              <a:t>Distributed coordination function</a:t>
            </a:r>
            <a:r>
              <a:rPr lang="en-US" sz="1200" b="0" i="0" kern="1200" smtClean="0">
                <a:solidFill>
                  <a:schemeClr val="tx1"/>
                </a:solidFill>
                <a:effectLst/>
                <a:latin typeface="Times New Roman" pitchFamily="18" charset="0"/>
                <a:ea typeface="+mn-ea"/>
                <a:cs typeface="+mn-cs"/>
              </a:rPr>
              <a:t>) that relies upon a station attempting to 'listen' for another station's broadcast before sending. CA, or PCF relies upon the AP (or the 'receiver' for Ad hoc networks) granting a station the exclusive right to transmit for a given period of time after requesting it (Request to Send / Clear to Send).</a:t>
            </a:r>
            <a:r>
              <a:rPr lang="en-US" sz="1200" b="0" i="0" u="none" strike="noStrike" kern="1200" baseline="30000" smtClean="0">
                <a:solidFill>
                  <a:schemeClr val="tx1"/>
                </a:solidFill>
                <a:effectLst/>
                <a:latin typeface="Times New Roman" pitchFamily="18" charset="0"/>
                <a:ea typeface="+mn-ea"/>
                <a:cs typeface="+mn-cs"/>
                <a:hlinkClick r:id="rId15"/>
              </a:rPr>
              <a:t>[6]</a:t>
            </a:r>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47</a:t>
            </a:fld>
            <a:endParaRPr lang="en-US"/>
          </a:p>
        </p:txBody>
      </p:sp>
    </p:spTree>
    <p:extLst>
      <p:ext uri="{BB962C8B-B14F-4D97-AF65-F5344CB8AC3E}">
        <p14:creationId xmlns:p14="http://schemas.microsoft.com/office/powerpoint/2010/main" val="3032523844"/>
      </p:ext>
    </p:extLst>
  </p:cSld>
  <p:clrMapOvr>
    <a:masterClrMapping/>
  </p:clrMapOvr>
</p:notes>
</file>

<file path=ppt/notesSlides/notesSlide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Times New Roman" pitchFamily="18" charset="0"/>
                <a:ea typeface="+mn-ea"/>
                <a:cs typeface="+mn-cs"/>
              </a:rPr>
              <a:t> The essential data that is being carried within a packet or other transmission unit.</a:t>
            </a:r>
          </a:p>
          <a:p>
            <a:r>
              <a:rPr lang="en-US" sz="1200" b="0" i="0" kern="1200">
                <a:solidFill>
                  <a:schemeClr val="tx1"/>
                </a:solidFill>
                <a:effectLst/>
                <a:latin typeface="Times New Roman" pitchFamily="18" charset="0"/>
                <a:ea typeface="+mn-ea"/>
                <a:cs typeface="+mn-cs"/>
              </a:rPr>
              <a:t>First time if the media is</a:t>
            </a:r>
            <a:r>
              <a:rPr lang="en-US" sz="1200" b="0" i="0" kern="1200" baseline="0">
                <a:solidFill>
                  <a:schemeClr val="tx1"/>
                </a:solidFill>
                <a:effectLst/>
                <a:latin typeface="Times New Roman" pitchFamily="18" charset="0"/>
                <a:ea typeface="+mn-ea"/>
                <a:cs typeface="+mn-cs"/>
              </a:rPr>
              <a:t> free it will </a:t>
            </a:r>
            <a:r>
              <a:rPr lang="en-US" sz="1200" b="0" i="0" kern="1200">
                <a:solidFill>
                  <a:schemeClr val="tx1"/>
                </a:solidFill>
                <a:effectLst/>
                <a:latin typeface="Times New Roman" pitchFamily="18" charset="0"/>
                <a:ea typeface="+mn-ea"/>
                <a:cs typeface="+mn-cs"/>
              </a:rPr>
              <a:t>only wait for DIFS time, but if it is more than one time or sense busy then it will wait additionally for backoff time.</a:t>
            </a:r>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48</a:t>
            </a:fld>
            <a:endParaRPr lang="en-US"/>
          </a:p>
        </p:txBody>
      </p:sp>
    </p:spTree>
    <p:extLst>
      <p:ext uri="{BB962C8B-B14F-4D97-AF65-F5344CB8AC3E}">
        <p14:creationId xmlns:p14="http://schemas.microsoft.com/office/powerpoint/2010/main" val="871650524"/>
      </p:ext>
    </p:extLst>
  </p:cSld>
  <p:clrMapOvr>
    <a:masterClrMapping/>
  </p:clrMapOvr>
</p:notes>
</file>

<file path=ppt/notesSlides/notesSlide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sz="1200" b="1" i="0" kern="1200" smtClean="0">
                <a:solidFill>
                  <a:schemeClr val="tx1"/>
                </a:solidFill>
                <a:effectLst/>
                <a:latin typeface="Times New Roman" pitchFamily="18" charset="0"/>
                <a:ea typeface="+mn-ea"/>
                <a:cs typeface="+mn-cs"/>
              </a:rPr>
              <a:t>Multipath fading</a:t>
            </a:r>
          </a:p>
          <a:p>
            <a:pPr algn="l"/>
            <a:r>
              <a:rPr lang="en-US" sz="1200" b="0" i="0" kern="1200" smtClean="0">
                <a:solidFill>
                  <a:schemeClr val="tx1"/>
                </a:solidFill>
                <a:effectLst/>
                <a:latin typeface="Times New Roman" pitchFamily="18" charset="0"/>
                <a:ea typeface="+mn-ea"/>
                <a:cs typeface="+mn-cs"/>
              </a:rPr>
              <a:t>A </a:t>
            </a:r>
            <a:r>
              <a:rPr lang="en-US" sz="1200" b="0" i="0" kern="1200">
                <a:solidFill>
                  <a:schemeClr val="tx1"/>
                </a:solidFill>
                <a:effectLst/>
                <a:latin typeface="Times New Roman" pitchFamily="18" charset="0"/>
                <a:ea typeface="+mn-ea"/>
                <a:cs typeface="+mn-cs"/>
              </a:rPr>
              <a:t>direct and Diffracted</a:t>
            </a:r>
            <a:r>
              <a:rPr lang="en-US" sz="1200" b="0" i="0" kern="1200" baseline="0">
                <a:solidFill>
                  <a:schemeClr val="tx1"/>
                </a:solidFill>
                <a:effectLst/>
                <a:latin typeface="Times New Roman" pitchFamily="18" charset="0"/>
                <a:ea typeface="+mn-ea"/>
                <a:cs typeface="+mn-cs"/>
              </a:rPr>
              <a:t> </a:t>
            </a:r>
            <a:r>
              <a:rPr lang="en-US" sz="1200" b="0" i="0" kern="1200">
                <a:solidFill>
                  <a:schemeClr val="tx1"/>
                </a:solidFill>
                <a:effectLst/>
                <a:latin typeface="Times New Roman" pitchFamily="18" charset="0"/>
                <a:ea typeface="+mn-ea"/>
                <a:cs typeface="+mn-cs"/>
              </a:rPr>
              <a:t>signal  may  or  may  not  arrive  at the received</a:t>
            </a:r>
            <a:r>
              <a:rPr lang="en-US" sz="1200" b="0" i="0" kern="1200" baseline="0">
                <a:solidFill>
                  <a:schemeClr val="tx1"/>
                </a:solidFill>
                <a:effectLst/>
                <a:latin typeface="Times New Roman" pitchFamily="18" charset="0"/>
                <a:ea typeface="+mn-ea"/>
                <a:cs typeface="+mn-cs"/>
              </a:rPr>
              <a:t> </a:t>
            </a:r>
            <a:r>
              <a:rPr lang="en-US" sz="1200" b="0" i="0" kern="1200">
                <a:solidFill>
                  <a:schemeClr val="tx1"/>
                </a:solidFill>
                <a:effectLst/>
                <a:latin typeface="Times New Roman" pitchFamily="18" charset="0"/>
                <a:ea typeface="+mn-ea"/>
                <a:cs typeface="+mn-cs"/>
              </a:rPr>
              <a:t>point   in  phase.  Radio  waves  that  are  received  </a:t>
            </a:r>
            <a:r>
              <a:rPr lang="en-US" sz="1200" b="0" i="0" kern="1200" smtClean="0">
                <a:solidFill>
                  <a:schemeClr val="tx1"/>
                </a:solidFill>
                <a:effectLst/>
                <a:latin typeface="Times New Roman" pitchFamily="18" charset="0"/>
                <a:ea typeface="+mn-ea"/>
                <a:cs typeface="+mn-cs"/>
              </a:rPr>
              <a:t>in phase </a:t>
            </a:r>
            <a:r>
              <a:rPr lang="en-US" sz="1200" b="0" i="0" kern="1200">
                <a:solidFill>
                  <a:schemeClr val="tx1"/>
                </a:solidFill>
                <a:effectLst/>
                <a:latin typeface="Times New Roman" pitchFamily="18" charset="0"/>
                <a:ea typeface="+mn-ea"/>
                <a:cs typeface="+mn-cs"/>
              </a:rPr>
              <a:t> reinforce  each  other  and  produce  a    stronger signal  at  the  receiving  site,  while  those  that  are received   out   of   phase   produce   a   weak   or   fading signal.  Small  alterations  in  the  transmission  path may change the phase relationship of the two signals, causing periodic fading</a:t>
            </a:r>
            <a:r>
              <a:rPr lang="en-US" sz="1200" b="0" i="0" kern="1200" smtClean="0">
                <a:solidFill>
                  <a:schemeClr val="tx1"/>
                </a:solidFill>
                <a:effectLst/>
                <a:latin typeface="Times New Roman" pitchFamily="18" charset="0"/>
                <a:ea typeface="+mn-ea"/>
                <a:cs typeface="+mn-cs"/>
              </a:rPr>
              <a:t>.</a:t>
            </a:r>
          </a:p>
          <a:p>
            <a:pPr fontAlgn="base"/>
            <a:r>
              <a:rPr lang="en-US" sz="1200" b="0" i="0" kern="1200" smtClean="0">
                <a:solidFill>
                  <a:schemeClr val="tx1"/>
                </a:solidFill>
                <a:effectLst/>
                <a:latin typeface="Times New Roman" pitchFamily="18" charset="0"/>
                <a:ea typeface="+mn-ea"/>
                <a:cs typeface="+mn-cs"/>
              </a:rPr>
              <a:t>Signals are received in a terrestrial environment, i.e. where reflections are present and signals arrive at the receiver from the transmitter via a variety of paths. The overall signal received is the sum of all the signals appearing at the antenna. Sometimes these will be in phase with the main signal and will add to it, increasing its strength. At other times they will interfere with each other. This will result in the overall signal strength being reduced.</a:t>
            </a:r>
          </a:p>
          <a:p>
            <a:pPr algn="l"/>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49</a:t>
            </a:fld>
            <a:endParaRPr lang="en-US"/>
          </a:p>
        </p:txBody>
      </p:sp>
    </p:spTree>
    <p:extLst>
      <p:ext uri="{BB962C8B-B14F-4D97-AF65-F5344CB8AC3E}">
        <p14:creationId xmlns:p14="http://schemas.microsoft.com/office/powerpoint/2010/main" val="1289031653"/>
      </p:ext>
    </p:extLst>
  </p:cSld>
  <p:clrMapOvr>
    <a:masterClrMapping/>
  </p:clrMapOvr>
</p:notes>
</file>

<file path=ppt/notesSlides/notesSlide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sz="1200" b="1" i="0" kern="1200" smtClean="0">
                <a:solidFill>
                  <a:schemeClr val="tx1"/>
                </a:solidFill>
                <a:effectLst/>
                <a:latin typeface="Times New Roman" pitchFamily="18" charset="0"/>
                <a:ea typeface="+mn-ea"/>
                <a:cs typeface="+mn-cs"/>
              </a:rPr>
              <a:t>Multipath fading</a:t>
            </a:r>
          </a:p>
          <a:p>
            <a:pPr algn="l"/>
            <a:r>
              <a:rPr lang="en-US" sz="1200" b="0" i="0" kern="1200" smtClean="0">
                <a:solidFill>
                  <a:schemeClr val="tx1"/>
                </a:solidFill>
                <a:effectLst/>
                <a:latin typeface="Times New Roman" pitchFamily="18" charset="0"/>
                <a:ea typeface="+mn-ea"/>
                <a:cs typeface="+mn-cs"/>
              </a:rPr>
              <a:t>A </a:t>
            </a:r>
            <a:r>
              <a:rPr lang="en-US" sz="1200" b="0" i="0" kern="1200">
                <a:solidFill>
                  <a:schemeClr val="tx1"/>
                </a:solidFill>
                <a:effectLst/>
                <a:latin typeface="Times New Roman" pitchFamily="18" charset="0"/>
                <a:ea typeface="+mn-ea"/>
                <a:cs typeface="+mn-cs"/>
              </a:rPr>
              <a:t>direct and Diffracted</a:t>
            </a:r>
            <a:r>
              <a:rPr lang="en-US" sz="1200" b="0" i="0" kern="1200" baseline="0">
                <a:solidFill>
                  <a:schemeClr val="tx1"/>
                </a:solidFill>
                <a:effectLst/>
                <a:latin typeface="Times New Roman" pitchFamily="18" charset="0"/>
                <a:ea typeface="+mn-ea"/>
                <a:cs typeface="+mn-cs"/>
              </a:rPr>
              <a:t> </a:t>
            </a:r>
            <a:r>
              <a:rPr lang="en-US" sz="1200" b="0" i="0" kern="1200">
                <a:solidFill>
                  <a:schemeClr val="tx1"/>
                </a:solidFill>
                <a:effectLst/>
                <a:latin typeface="Times New Roman" pitchFamily="18" charset="0"/>
                <a:ea typeface="+mn-ea"/>
                <a:cs typeface="+mn-cs"/>
              </a:rPr>
              <a:t>signal  may  or  may  not  arrive  at the received</a:t>
            </a:r>
            <a:r>
              <a:rPr lang="en-US" sz="1200" b="0" i="0" kern="1200" baseline="0">
                <a:solidFill>
                  <a:schemeClr val="tx1"/>
                </a:solidFill>
                <a:effectLst/>
                <a:latin typeface="Times New Roman" pitchFamily="18" charset="0"/>
                <a:ea typeface="+mn-ea"/>
                <a:cs typeface="+mn-cs"/>
              </a:rPr>
              <a:t> </a:t>
            </a:r>
            <a:r>
              <a:rPr lang="en-US" sz="1200" b="0" i="0" kern="1200">
                <a:solidFill>
                  <a:schemeClr val="tx1"/>
                </a:solidFill>
                <a:effectLst/>
                <a:latin typeface="Times New Roman" pitchFamily="18" charset="0"/>
                <a:ea typeface="+mn-ea"/>
                <a:cs typeface="+mn-cs"/>
              </a:rPr>
              <a:t>point   in  phase.  Radio  waves  that  are  received  </a:t>
            </a:r>
            <a:r>
              <a:rPr lang="en-US" sz="1200" b="0" i="0" kern="1200" smtClean="0">
                <a:solidFill>
                  <a:schemeClr val="tx1"/>
                </a:solidFill>
                <a:effectLst/>
                <a:latin typeface="Times New Roman" pitchFamily="18" charset="0"/>
                <a:ea typeface="+mn-ea"/>
                <a:cs typeface="+mn-cs"/>
              </a:rPr>
              <a:t>in phase </a:t>
            </a:r>
            <a:r>
              <a:rPr lang="en-US" sz="1200" b="0" i="0" kern="1200">
                <a:solidFill>
                  <a:schemeClr val="tx1"/>
                </a:solidFill>
                <a:effectLst/>
                <a:latin typeface="Times New Roman" pitchFamily="18" charset="0"/>
                <a:ea typeface="+mn-ea"/>
                <a:cs typeface="+mn-cs"/>
              </a:rPr>
              <a:t> reinforce  each  other  and  produce  a    stronger signal  at  the  receiving  site,  while  those  that  are received   out   of   phase   produce   a   weak   or   fading signal.  Small  alterations  in  the  transmission  path may change the phase relationship of the two signals, causing periodic fading</a:t>
            </a:r>
            <a:r>
              <a:rPr lang="en-US" sz="1200" b="0" i="0" kern="1200" smtClean="0">
                <a:solidFill>
                  <a:schemeClr val="tx1"/>
                </a:solidFill>
                <a:effectLst/>
                <a:latin typeface="Times New Roman" pitchFamily="18" charset="0"/>
                <a:ea typeface="+mn-ea"/>
                <a:cs typeface="+mn-cs"/>
              </a:rPr>
              <a:t>.</a:t>
            </a:r>
          </a:p>
          <a:p>
            <a:pPr fontAlgn="base"/>
            <a:r>
              <a:rPr lang="en-US" sz="1200" b="0" i="0" kern="1200" smtClean="0">
                <a:solidFill>
                  <a:schemeClr val="tx1"/>
                </a:solidFill>
                <a:effectLst/>
                <a:latin typeface="Times New Roman" pitchFamily="18" charset="0"/>
                <a:ea typeface="+mn-ea"/>
                <a:cs typeface="+mn-cs"/>
              </a:rPr>
              <a:t>Signals are received in a terrestrial environment, i.e. where reflections are present and signals arrive at the receiver from the transmitter via a variety of paths. The overall signal received is the sum of all the signals appearing at the antenna. Sometimes these will be in phase with the main signal and will add to it, increasing its strength. At other times they will interfere with each other. This will result in the overall signal strength being reduced.</a:t>
            </a:r>
          </a:p>
          <a:p>
            <a:pPr algn="l"/>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50</a:t>
            </a:fld>
            <a:endParaRPr lang="en-US"/>
          </a:p>
        </p:txBody>
      </p:sp>
    </p:spTree>
    <p:extLst>
      <p:ext uri="{BB962C8B-B14F-4D97-AF65-F5344CB8AC3E}">
        <p14:creationId xmlns:p14="http://schemas.microsoft.com/office/powerpoint/2010/main" val="4291733459"/>
      </p:ext>
    </p:extLst>
  </p:cSld>
  <p:clrMapOvr>
    <a:masterClrMapping/>
  </p:clrMapOvr>
</p:notes>
</file>

<file path=ppt/notesSlides/notesSlide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sz="1200" b="1" i="0" kern="1200" smtClean="0">
                <a:solidFill>
                  <a:schemeClr val="tx1"/>
                </a:solidFill>
                <a:effectLst/>
                <a:latin typeface="Times New Roman" pitchFamily="18" charset="0"/>
                <a:ea typeface="+mn-ea"/>
                <a:cs typeface="+mn-cs"/>
              </a:rPr>
              <a:t>Multipath fading</a:t>
            </a:r>
          </a:p>
          <a:p>
            <a:pPr algn="l"/>
            <a:r>
              <a:rPr lang="en-US" sz="1200" b="0" i="0" kern="1200" smtClean="0">
                <a:solidFill>
                  <a:schemeClr val="tx1"/>
                </a:solidFill>
                <a:effectLst/>
                <a:latin typeface="Times New Roman" pitchFamily="18" charset="0"/>
                <a:ea typeface="+mn-ea"/>
                <a:cs typeface="+mn-cs"/>
              </a:rPr>
              <a:t>A </a:t>
            </a:r>
            <a:r>
              <a:rPr lang="en-US" sz="1200" b="0" i="0" kern="1200">
                <a:solidFill>
                  <a:schemeClr val="tx1"/>
                </a:solidFill>
                <a:effectLst/>
                <a:latin typeface="Times New Roman" pitchFamily="18" charset="0"/>
                <a:ea typeface="+mn-ea"/>
                <a:cs typeface="+mn-cs"/>
              </a:rPr>
              <a:t>direct and Diffracted</a:t>
            </a:r>
            <a:r>
              <a:rPr lang="en-US" sz="1200" b="0" i="0" kern="1200" baseline="0">
                <a:solidFill>
                  <a:schemeClr val="tx1"/>
                </a:solidFill>
                <a:effectLst/>
                <a:latin typeface="Times New Roman" pitchFamily="18" charset="0"/>
                <a:ea typeface="+mn-ea"/>
                <a:cs typeface="+mn-cs"/>
              </a:rPr>
              <a:t> </a:t>
            </a:r>
            <a:r>
              <a:rPr lang="en-US" sz="1200" b="0" i="0" kern="1200">
                <a:solidFill>
                  <a:schemeClr val="tx1"/>
                </a:solidFill>
                <a:effectLst/>
                <a:latin typeface="Times New Roman" pitchFamily="18" charset="0"/>
                <a:ea typeface="+mn-ea"/>
                <a:cs typeface="+mn-cs"/>
              </a:rPr>
              <a:t>signal  may  or  may  not  arrive  at the received</a:t>
            </a:r>
            <a:r>
              <a:rPr lang="en-US" sz="1200" b="0" i="0" kern="1200" baseline="0">
                <a:solidFill>
                  <a:schemeClr val="tx1"/>
                </a:solidFill>
                <a:effectLst/>
                <a:latin typeface="Times New Roman" pitchFamily="18" charset="0"/>
                <a:ea typeface="+mn-ea"/>
                <a:cs typeface="+mn-cs"/>
              </a:rPr>
              <a:t> </a:t>
            </a:r>
            <a:r>
              <a:rPr lang="en-US" sz="1200" b="0" i="0" kern="1200">
                <a:solidFill>
                  <a:schemeClr val="tx1"/>
                </a:solidFill>
                <a:effectLst/>
                <a:latin typeface="Times New Roman" pitchFamily="18" charset="0"/>
                <a:ea typeface="+mn-ea"/>
                <a:cs typeface="+mn-cs"/>
              </a:rPr>
              <a:t>point   in  phase.  Radio  waves  that  are  received  </a:t>
            </a:r>
            <a:r>
              <a:rPr lang="en-US" sz="1200" b="0" i="0" kern="1200" smtClean="0">
                <a:solidFill>
                  <a:schemeClr val="tx1"/>
                </a:solidFill>
                <a:effectLst/>
                <a:latin typeface="Times New Roman" pitchFamily="18" charset="0"/>
                <a:ea typeface="+mn-ea"/>
                <a:cs typeface="+mn-cs"/>
              </a:rPr>
              <a:t>in phase </a:t>
            </a:r>
            <a:r>
              <a:rPr lang="en-US" sz="1200" b="0" i="0" kern="1200">
                <a:solidFill>
                  <a:schemeClr val="tx1"/>
                </a:solidFill>
                <a:effectLst/>
                <a:latin typeface="Times New Roman" pitchFamily="18" charset="0"/>
                <a:ea typeface="+mn-ea"/>
                <a:cs typeface="+mn-cs"/>
              </a:rPr>
              <a:t> reinforce  each  other  and  produce  a    stronger signal  at  the  receiving  site,  while  those  that  are received   out   of   phase   produce   a   weak   or   fading signal.  Small  alterations  in  the  transmission  path may change the phase relationship of the two signals, causing periodic fading</a:t>
            </a:r>
            <a:r>
              <a:rPr lang="en-US" sz="1200" b="0" i="0" kern="1200" smtClean="0">
                <a:solidFill>
                  <a:schemeClr val="tx1"/>
                </a:solidFill>
                <a:effectLst/>
                <a:latin typeface="Times New Roman" pitchFamily="18" charset="0"/>
                <a:ea typeface="+mn-ea"/>
                <a:cs typeface="+mn-cs"/>
              </a:rPr>
              <a:t>.</a:t>
            </a:r>
          </a:p>
          <a:p>
            <a:pPr fontAlgn="base"/>
            <a:r>
              <a:rPr lang="en-US" sz="1200" b="0" i="0" kern="1200" smtClean="0">
                <a:solidFill>
                  <a:schemeClr val="tx1"/>
                </a:solidFill>
                <a:effectLst/>
                <a:latin typeface="Times New Roman" pitchFamily="18" charset="0"/>
                <a:ea typeface="+mn-ea"/>
                <a:cs typeface="+mn-cs"/>
              </a:rPr>
              <a:t>Signals are received in a terrestrial environment, i.e. where reflections are present and signals arrive at the receiver from the transmitter via a variety of paths. The overall signal received is the sum of all the signals appearing at the antenna. Sometimes these will be in phase with the main signal and will add to it, increasing its strength. At other times they will interfere with each other. This will result in the overall signal strength being reduced.</a:t>
            </a:r>
          </a:p>
          <a:p>
            <a:pPr algn="l"/>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51</a:t>
            </a:fld>
            <a:endParaRPr lang="en-US"/>
          </a:p>
        </p:txBody>
      </p:sp>
    </p:spTree>
    <p:extLst>
      <p:ext uri="{BB962C8B-B14F-4D97-AF65-F5344CB8AC3E}">
        <p14:creationId xmlns:p14="http://schemas.microsoft.com/office/powerpoint/2010/main" val="2872230432"/>
      </p:ext>
    </p:extLst>
  </p:cSld>
  <p:clrMapOvr>
    <a:masterClrMapping/>
  </p:clrMapOvr>
</p:notes>
</file>

<file path=ppt/notesSlides/notesSlide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A handoff refers to the process of transferring an active call or data session from one cell in a cellular network to another or from one channel in a cell to another.</a:t>
            </a:r>
          </a:p>
          <a:p>
            <a:pPr marL="0" marR="0" indent="0" algn="l" defTabSz="914400" rtl="0" eaLnBrk="0" fontAlgn="base" latinLnBrk="0" hangingPunct="0">
              <a:lnSpc>
                <a:spcPct val="100000"/>
              </a:lnSpc>
              <a:spcBef>
                <a:spcPct val="30000"/>
              </a:spcBef>
              <a:spcAft>
                <a:spcPct val="0"/>
              </a:spcAft>
              <a:buClrTx/>
              <a:buSzTx/>
              <a:buFontTx/>
              <a:buNone/>
              <a:defRPr/>
            </a:pPr>
            <a:r>
              <a:rPr lang="en-US" sz="1200"/>
              <a:t>In Europe and other countries, a handoff is known as a handover.</a:t>
            </a:r>
          </a:p>
          <a:p>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52</a:t>
            </a:fld>
            <a:endParaRPr lang="en-US"/>
          </a:p>
        </p:txBody>
      </p:sp>
    </p:spTree>
    <p:extLst>
      <p:ext uri="{BB962C8B-B14F-4D97-AF65-F5344CB8AC3E}">
        <p14:creationId xmlns:p14="http://schemas.microsoft.com/office/powerpoint/2010/main" val="450220120"/>
      </p:ext>
    </p:extLst>
  </p:cSld>
  <p:clrMapOvr>
    <a:masterClrMapping/>
  </p:clrMapOvr>
</p:notes>
</file>

<file path=ppt/notesSlides/notesSlide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intent</a:t>
            </a:r>
          </a:p>
        </p:txBody>
      </p:sp>
      <p:sp>
        <p:nvSpPr>
          <p:cNvPr id="4" name="Slide Number Placeholder 3"/>
          <p:cNvSpPr>
            <a:spLocks noGrp="1"/>
          </p:cNvSpPr>
          <p:nvPr>
            <p:ph type="sldNum" sz="quarter" idx="5"/>
          </p:nvPr>
        </p:nvSpPr>
        <p:spPr/>
        <p:txBody>
          <a:bodyPr/>
          <a:lstStyle/>
          <a:p>
            <a:pPr>
              <a:defRPr/>
            </a:pPr>
            <a:fld id="{C8293F09-F824-4078-BEB8-D145F68EB592}" type="slidenum">
              <a:rPr lang="en-US" smtClean="0"/>
              <a:pPr>
                <a:defRPr/>
              </a:pPr>
              <a:t>53</a:t>
            </a:fld>
            <a:endParaRPr lang="en-US"/>
          </a:p>
        </p:txBody>
      </p:sp>
    </p:spTree>
    <p:extLst>
      <p:ext uri="{BB962C8B-B14F-4D97-AF65-F5344CB8AC3E}">
        <p14:creationId xmlns:p14="http://schemas.microsoft.com/office/powerpoint/2010/main" val="331429419"/>
      </p:ext>
    </p:extLst>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Times New Roman" pitchFamily="18" charset="0"/>
                <a:ea typeface="+mn-ea"/>
                <a:cs typeface="+mn-cs"/>
              </a:rPr>
              <a:t>A </a:t>
            </a:r>
            <a:r>
              <a:rPr lang="en-US" sz="1200" b="1" i="0" kern="1200" smtClean="0">
                <a:solidFill>
                  <a:schemeClr val="tx1"/>
                </a:solidFill>
                <a:effectLst/>
                <a:latin typeface="Times New Roman" pitchFamily="18" charset="0"/>
                <a:ea typeface="+mn-ea"/>
                <a:cs typeface="+mn-cs"/>
              </a:rPr>
              <a:t>personal digital assistant</a:t>
            </a:r>
            <a:r>
              <a:rPr lang="en-US" sz="1200" b="0" i="0" kern="1200" smtClean="0">
                <a:solidFill>
                  <a:schemeClr val="tx1"/>
                </a:solidFill>
                <a:effectLst/>
                <a:latin typeface="Times New Roman" pitchFamily="18" charset="0"/>
                <a:ea typeface="+mn-ea"/>
                <a:cs typeface="+mn-cs"/>
              </a:rPr>
              <a:t> (</a:t>
            </a:r>
            <a:r>
              <a:rPr lang="en-US" sz="1200" b="1" i="0" kern="1200" smtClean="0">
                <a:solidFill>
                  <a:schemeClr val="tx1"/>
                </a:solidFill>
                <a:effectLst/>
                <a:latin typeface="Times New Roman" pitchFamily="18" charset="0"/>
                <a:ea typeface="+mn-ea"/>
                <a:cs typeface="+mn-cs"/>
              </a:rPr>
              <a:t>PDA</a:t>
            </a:r>
            <a:r>
              <a:rPr lang="en-US" sz="1200" b="0" i="0" kern="1200" smtClean="0">
                <a:solidFill>
                  <a:schemeClr val="tx1"/>
                </a:solidFill>
                <a:effectLst/>
                <a:latin typeface="Times New Roman" pitchFamily="18" charset="0"/>
                <a:ea typeface="+mn-ea"/>
                <a:cs typeface="+mn-cs"/>
              </a:rPr>
              <a:t>), also known as a handheld PC, is a variety mobile device which functions as a personal information manager.</a:t>
            </a:r>
            <a:r>
              <a:rPr lang="en-US" sz="1200" b="0" i="0" kern="1200" baseline="0" smtClean="0">
                <a:solidFill>
                  <a:schemeClr val="tx1"/>
                </a:solidFill>
                <a:effectLst/>
                <a:latin typeface="Times New Roman" pitchFamily="18" charset="0"/>
                <a:ea typeface="+mn-ea"/>
                <a:cs typeface="+mn-cs"/>
              </a:rPr>
              <a:t> </a:t>
            </a:r>
            <a:r>
              <a:rPr lang="en-US" sz="1200" b="0" i="0" kern="1200" smtClean="0">
                <a:solidFill>
                  <a:schemeClr val="tx1"/>
                </a:solidFill>
                <a:effectLst/>
                <a:latin typeface="Times New Roman" pitchFamily="18" charset="0"/>
                <a:ea typeface="+mn-ea"/>
                <a:cs typeface="+mn-cs"/>
              </a:rPr>
              <a:t>Personal digital assistants were designed to replace non-electronic day planners. Many PDAs can work as an </a:t>
            </a:r>
            <a:r>
              <a:rPr lang="en-US" sz="1200" b="0" i="0" u="none" strike="noStrike" kern="1200" smtClean="0">
                <a:solidFill>
                  <a:schemeClr val="tx1"/>
                </a:solidFill>
                <a:effectLst/>
                <a:latin typeface="Times New Roman" pitchFamily="18" charset="0"/>
                <a:ea typeface="+mn-ea"/>
                <a:cs typeface="+mn-cs"/>
                <a:hlinkClick r:id="rId3" tooltip="Address book (not yet started)"/>
              </a:rPr>
              <a:t>address book</a:t>
            </a:r>
            <a:r>
              <a:rPr lang="en-US" sz="1200" b="0" i="0" kern="1200" smtClean="0">
                <a:solidFill>
                  <a:schemeClr val="tx1"/>
                </a:solidFill>
                <a:effectLst/>
                <a:latin typeface="Times New Roman" pitchFamily="18" charset="0"/>
                <a:ea typeface="+mn-ea"/>
                <a:cs typeface="+mn-cs"/>
              </a:rPr>
              <a:t>, a </a:t>
            </a:r>
            <a:r>
              <a:rPr lang="en-US" sz="1200" b="0" i="0" u="none" strike="noStrike" kern="1200" smtClean="0">
                <a:solidFill>
                  <a:schemeClr val="tx1"/>
                </a:solidFill>
                <a:effectLst/>
                <a:latin typeface="Times New Roman" pitchFamily="18" charset="0"/>
                <a:ea typeface="+mn-ea"/>
                <a:cs typeface="+mn-cs"/>
                <a:hlinkClick r:id="rId4" tooltip="Calculator"/>
              </a:rPr>
              <a:t>calculator</a:t>
            </a:r>
            <a:r>
              <a:rPr lang="en-US" sz="1200" b="0" i="0" kern="1200" smtClean="0">
                <a:solidFill>
                  <a:schemeClr val="tx1"/>
                </a:solidFill>
                <a:effectLst/>
                <a:latin typeface="Times New Roman" pitchFamily="18" charset="0"/>
                <a:ea typeface="+mn-ea"/>
                <a:cs typeface="+mn-cs"/>
              </a:rPr>
              <a:t>, a </a:t>
            </a:r>
            <a:r>
              <a:rPr lang="en-US" sz="1200" b="0" i="0" u="none" strike="noStrike" kern="1200" smtClean="0">
                <a:solidFill>
                  <a:schemeClr val="tx1"/>
                </a:solidFill>
                <a:effectLst/>
                <a:latin typeface="Times New Roman" pitchFamily="18" charset="0"/>
                <a:ea typeface="+mn-ea"/>
                <a:cs typeface="+mn-cs"/>
                <a:hlinkClick r:id="rId5" tooltip="Clock"/>
              </a:rPr>
              <a:t>clock</a:t>
            </a:r>
            <a:r>
              <a:rPr lang="en-US" sz="1200" b="0" i="0" kern="1200" smtClean="0">
                <a:solidFill>
                  <a:schemeClr val="tx1"/>
                </a:solidFill>
                <a:effectLst/>
                <a:latin typeface="Times New Roman" pitchFamily="18" charset="0"/>
                <a:ea typeface="+mn-ea"/>
                <a:cs typeface="+mn-cs"/>
              </a:rPr>
              <a:t>, and a </a:t>
            </a:r>
            <a:r>
              <a:rPr lang="en-US" sz="1200" b="0" i="0" u="none" strike="noStrike" kern="1200" smtClean="0">
                <a:solidFill>
                  <a:schemeClr val="tx1"/>
                </a:solidFill>
                <a:effectLst/>
                <a:latin typeface="Times New Roman" pitchFamily="18" charset="0"/>
                <a:ea typeface="+mn-ea"/>
                <a:cs typeface="+mn-cs"/>
                <a:hlinkClick r:id="rId6" tooltip="Calendar"/>
              </a:rPr>
              <a:t>calendar</a:t>
            </a:r>
            <a:r>
              <a:rPr lang="en-US" sz="1200" b="0" i="0" kern="1200" smtClean="0">
                <a:solidFill>
                  <a:schemeClr val="tx1"/>
                </a:solidFill>
                <a:effectLst/>
                <a:latin typeface="Times New Roman" pitchFamily="18" charset="0"/>
                <a:ea typeface="+mn-ea"/>
                <a:cs typeface="+mn-cs"/>
              </a:rPr>
              <a:t>. Some also have </a:t>
            </a:r>
            <a:r>
              <a:rPr lang="en-US" sz="1200" b="0" i="0" u="none" strike="noStrike" kern="1200" smtClean="0">
                <a:solidFill>
                  <a:schemeClr val="tx1"/>
                </a:solidFill>
                <a:effectLst/>
                <a:latin typeface="Times New Roman" pitchFamily="18" charset="0"/>
                <a:ea typeface="+mn-ea"/>
                <a:cs typeface="+mn-cs"/>
                <a:hlinkClick r:id="rId7" tooltip="Video game"/>
              </a:rPr>
              <a:t>games</a:t>
            </a:r>
            <a:r>
              <a:rPr lang="en-US" sz="1200" b="0" i="0" kern="1200" smtClean="0">
                <a:solidFill>
                  <a:schemeClr val="tx1"/>
                </a:solidFill>
                <a:effectLst/>
                <a:latin typeface="Times New Roman" pitchFamily="18" charset="0"/>
                <a:ea typeface="+mn-ea"/>
                <a:cs typeface="+mn-cs"/>
              </a:rPr>
              <a:t> on them. Newer PDAs are now called </a:t>
            </a:r>
            <a:r>
              <a:rPr lang="en-US" sz="1200" b="0" i="0" u="none" strike="noStrike" kern="1200" smtClean="0">
                <a:solidFill>
                  <a:schemeClr val="tx1"/>
                </a:solidFill>
                <a:effectLst/>
                <a:latin typeface="Times New Roman" pitchFamily="18" charset="0"/>
                <a:ea typeface="+mn-ea"/>
                <a:cs typeface="+mn-cs"/>
                <a:hlinkClick r:id="rId8" tooltip="Smartphone"/>
              </a:rPr>
              <a:t>smartphones</a:t>
            </a:r>
            <a:r>
              <a:rPr lang="en-US" sz="1200" b="0" i="0" kern="1200" smtClean="0">
                <a:solidFill>
                  <a:schemeClr val="tx1"/>
                </a:solidFill>
                <a:effectLst/>
                <a:latin typeface="Times New Roman" pitchFamily="18" charset="0"/>
                <a:ea typeface="+mn-ea"/>
                <a:cs typeface="+mn-cs"/>
              </a:rPr>
              <a:t> and have </a:t>
            </a:r>
            <a:r>
              <a:rPr lang="en-US" sz="1200" b="0" i="0" u="none" strike="noStrike" kern="1200" smtClean="0">
                <a:solidFill>
                  <a:schemeClr val="tx1"/>
                </a:solidFill>
                <a:effectLst/>
                <a:latin typeface="Times New Roman" pitchFamily="18" charset="0"/>
                <a:ea typeface="+mn-ea"/>
                <a:cs typeface="+mn-cs"/>
                <a:hlinkClick r:id="rId9" tooltip="Wi-Fi"/>
              </a:rPr>
              <a:t>Wi-Fi</a:t>
            </a:r>
            <a:r>
              <a:rPr lang="en-US" sz="1200" b="0" i="0" kern="1200" smtClean="0">
                <a:solidFill>
                  <a:schemeClr val="tx1"/>
                </a:solidFill>
                <a:effectLst/>
                <a:latin typeface="Times New Roman" pitchFamily="18" charset="0"/>
                <a:ea typeface="+mn-ea"/>
                <a:cs typeface="+mn-cs"/>
              </a:rPr>
              <a:t>, </a:t>
            </a:r>
            <a:r>
              <a:rPr lang="en-US" sz="1200" b="0" i="0" u="none" strike="noStrike" kern="1200" smtClean="0">
                <a:solidFill>
                  <a:schemeClr val="tx1"/>
                </a:solidFill>
                <a:effectLst/>
                <a:latin typeface="Times New Roman" pitchFamily="18" charset="0"/>
                <a:ea typeface="+mn-ea"/>
                <a:cs typeface="+mn-cs"/>
                <a:hlinkClick r:id="rId10" tooltip="Touch screen"/>
              </a:rPr>
              <a:t>touch screens</a:t>
            </a:r>
            <a:r>
              <a:rPr lang="en-US" sz="1200" b="0" i="0" kern="1200" smtClean="0">
                <a:solidFill>
                  <a:schemeClr val="tx1"/>
                </a:solidFill>
                <a:effectLst/>
                <a:latin typeface="Times New Roman" pitchFamily="18" charset="0"/>
                <a:ea typeface="+mn-ea"/>
                <a:cs typeface="+mn-cs"/>
              </a:rPr>
              <a:t>, can read </a:t>
            </a:r>
            <a:r>
              <a:rPr lang="en-US" sz="1200" b="0" i="0" u="none" strike="noStrike" kern="1200" smtClean="0">
                <a:solidFill>
                  <a:schemeClr val="tx1"/>
                </a:solidFill>
                <a:effectLst/>
                <a:latin typeface="Times New Roman" pitchFamily="18" charset="0"/>
                <a:ea typeface="+mn-ea"/>
                <a:cs typeface="+mn-cs"/>
                <a:hlinkClick r:id="rId11" tooltip="E-mail"/>
              </a:rPr>
              <a:t>e-mail</a:t>
            </a:r>
            <a:r>
              <a:rPr lang="en-US" sz="1200" b="0" i="0" kern="1200" smtClean="0">
                <a:solidFill>
                  <a:schemeClr val="tx1"/>
                </a:solidFill>
                <a:effectLst/>
                <a:latin typeface="Times New Roman" pitchFamily="18" charset="0"/>
                <a:ea typeface="+mn-ea"/>
                <a:cs typeface="+mn-cs"/>
              </a:rPr>
              <a:t>, record </a:t>
            </a:r>
            <a:r>
              <a:rPr lang="en-US" sz="1200" b="0" i="0" u="none" strike="noStrike" kern="1200" smtClean="0">
                <a:solidFill>
                  <a:schemeClr val="tx1"/>
                </a:solidFill>
                <a:effectLst/>
                <a:latin typeface="Times New Roman" pitchFamily="18" charset="0"/>
                <a:ea typeface="+mn-ea"/>
                <a:cs typeface="+mn-cs"/>
                <a:hlinkClick r:id="rId12" tooltip="Video"/>
              </a:rPr>
              <a:t>video</a:t>
            </a:r>
            <a:r>
              <a:rPr lang="en-US" sz="1200" b="0" i="0" kern="1200" smtClean="0">
                <a:solidFill>
                  <a:schemeClr val="tx1"/>
                </a:solidFill>
                <a:effectLst/>
                <a:latin typeface="Times New Roman" pitchFamily="18" charset="0"/>
                <a:ea typeface="+mn-ea"/>
                <a:cs typeface="+mn-cs"/>
              </a:rPr>
              <a:t>, play music and make phone calls.</a:t>
            </a:r>
          </a:p>
          <a:p>
            <a:r>
              <a:rPr lang="en-US" sz="1200" b="0" i="0" kern="1200" smtClean="0">
                <a:solidFill>
                  <a:schemeClr val="tx1"/>
                </a:solidFill>
                <a:effectLst/>
                <a:latin typeface="Times New Roman" pitchFamily="18" charset="0"/>
                <a:ea typeface="+mn-ea"/>
                <a:cs typeface="+mn-cs"/>
              </a:rPr>
              <a:t>A </a:t>
            </a:r>
            <a:r>
              <a:rPr lang="en-US" sz="1200" b="1" i="0" kern="1200" smtClean="0">
                <a:solidFill>
                  <a:schemeClr val="tx1"/>
                </a:solidFill>
                <a:effectLst/>
                <a:latin typeface="Times New Roman" pitchFamily="18" charset="0"/>
                <a:ea typeface="+mn-ea"/>
                <a:cs typeface="+mn-cs"/>
              </a:rPr>
              <a:t>pager</a:t>
            </a:r>
            <a:r>
              <a:rPr lang="en-US" sz="1200" b="0" i="0" kern="1200" smtClean="0">
                <a:solidFill>
                  <a:schemeClr val="tx1"/>
                </a:solidFill>
                <a:effectLst/>
                <a:latin typeface="Times New Roman" pitchFamily="18" charset="0"/>
                <a:ea typeface="+mn-ea"/>
                <a:cs typeface="+mn-cs"/>
              </a:rPr>
              <a:t> (also known as a </a:t>
            </a:r>
            <a:r>
              <a:rPr lang="en-US" sz="1200" b="1" i="0" kern="1200" smtClean="0">
                <a:solidFill>
                  <a:schemeClr val="tx1"/>
                </a:solidFill>
                <a:effectLst/>
                <a:latin typeface="Times New Roman" pitchFamily="18" charset="0"/>
                <a:ea typeface="+mn-ea"/>
                <a:cs typeface="+mn-cs"/>
              </a:rPr>
              <a:t>beeper</a:t>
            </a:r>
            <a:r>
              <a:rPr lang="en-US" sz="1200" b="0" i="0" kern="1200" smtClean="0">
                <a:solidFill>
                  <a:schemeClr val="tx1"/>
                </a:solidFill>
                <a:effectLst/>
                <a:latin typeface="Times New Roman" pitchFamily="18" charset="0"/>
                <a:ea typeface="+mn-ea"/>
                <a:cs typeface="+mn-cs"/>
              </a:rPr>
              <a:t> or </a:t>
            </a:r>
            <a:r>
              <a:rPr lang="en-US" sz="1200" b="1" i="0" kern="1200" err="1" smtClean="0">
                <a:solidFill>
                  <a:schemeClr val="tx1"/>
                </a:solidFill>
                <a:effectLst/>
                <a:latin typeface="Times New Roman" pitchFamily="18" charset="0"/>
                <a:ea typeface="+mn-ea"/>
                <a:cs typeface="+mn-cs"/>
              </a:rPr>
              <a:t>bleeper</a:t>
            </a:r>
            <a:r>
              <a:rPr lang="en-US" sz="1200" b="0" i="0" u="none" strike="noStrike" kern="1200" baseline="30000" smtClean="0">
                <a:solidFill>
                  <a:schemeClr val="tx1"/>
                </a:solidFill>
                <a:effectLst/>
                <a:latin typeface="Times New Roman" pitchFamily="18" charset="0"/>
                <a:ea typeface="+mn-ea"/>
                <a:cs typeface="+mn-cs"/>
                <a:hlinkClick r:id="rId13"/>
              </a:rPr>
              <a:t>[1]</a:t>
            </a:r>
            <a:r>
              <a:rPr lang="en-US" sz="1200" b="0" i="0" kern="1200" smtClean="0">
                <a:solidFill>
                  <a:schemeClr val="tx1"/>
                </a:solidFill>
                <a:effectLst/>
                <a:latin typeface="Times New Roman" pitchFamily="18" charset="0"/>
                <a:ea typeface="+mn-ea"/>
                <a:cs typeface="+mn-cs"/>
              </a:rPr>
              <a:t>) is a wireless telecommunications </a:t>
            </a:r>
            <a:r>
              <a:rPr lang="en-US" sz="1200" b="0" i="0" u="none" strike="noStrike" kern="1200" smtClean="0">
                <a:solidFill>
                  <a:schemeClr val="tx1"/>
                </a:solidFill>
                <a:effectLst/>
                <a:latin typeface="Times New Roman" pitchFamily="18" charset="0"/>
                <a:ea typeface="+mn-ea"/>
                <a:cs typeface="+mn-cs"/>
                <a:hlinkClick r:id="rId14" tooltip="Telecommunications device for the deaf"/>
              </a:rPr>
              <a:t>device</a:t>
            </a:r>
            <a:r>
              <a:rPr lang="en-US" sz="1200" b="0" i="0" kern="1200" smtClean="0">
                <a:solidFill>
                  <a:schemeClr val="tx1"/>
                </a:solidFill>
                <a:effectLst/>
                <a:latin typeface="Times New Roman" pitchFamily="18" charset="0"/>
                <a:ea typeface="+mn-ea"/>
                <a:cs typeface="+mn-cs"/>
              </a:rPr>
              <a:t> that receives and displays alphanumeric or voice messages. </a:t>
            </a:r>
            <a:r>
              <a:rPr lang="en-US" sz="1200" b="1" i="0" kern="1200" smtClean="0">
                <a:solidFill>
                  <a:schemeClr val="tx1"/>
                </a:solidFill>
                <a:effectLst/>
                <a:latin typeface="Times New Roman" pitchFamily="18" charset="0"/>
                <a:ea typeface="+mn-ea"/>
                <a:cs typeface="+mn-cs"/>
              </a:rPr>
              <a:t>One-way pagers</a:t>
            </a:r>
            <a:r>
              <a:rPr lang="en-US" sz="1200" b="0" i="0" kern="1200" smtClean="0">
                <a:solidFill>
                  <a:schemeClr val="tx1"/>
                </a:solidFill>
                <a:effectLst/>
                <a:latin typeface="Times New Roman" pitchFamily="18" charset="0"/>
                <a:ea typeface="+mn-ea"/>
                <a:cs typeface="+mn-cs"/>
              </a:rPr>
              <a:t> can only receive messages, while </a:t>
            </a:r>
            <a:r>
              <a:rPr lang="en-US" sz="1200" b="1" i="0" kern="1200" smtClean="0">
                <a:solidFill>
                  <a:schemeClr val="tx1"/>
                </a:solidFill>
                <a:effectLst/>
                <a:latin typeface="Times New Roman" pitchFamily="18" charset="0"/>
                <a:ea typeface="+mn-ea"/>
                <a:cs typeface="+mn-cs"/>
              </a:rPr>
              <a:t>response pagers</a:t>
            </a:r>
            <a:r>
              <a:rPr lang="en-US" sz="1200" b="0" i="0" kern="1200" smtClean="0">
                <a:solidFill>
                  <a:schemeClr val="tx1"/>
                </a:solidFill>
                <a:effectLst/>
                <a:latin typeface="Times New Roman" pitchFamily="18" charset="0"/>
                <a:ea typeface="+mn-ea"/>
                <a:cs typeface="+mn-cs"/>
              </a:rPr>
              <a:t> and </a:t>
            </a:r>
            <a:r>
              <a:rPr lang="en-US" sz="1200" b="1" i="0" kern="1200" smtClean="0">
                <a:solidFill>
                  <a:schemeClr val="tx1"/>
                </a:solidFill>
                <a:effectLst/>
                <a:latin typeface="Times New Roman" pitchFamily="18" charset="0"/>
                <a:ea typeface="+mn-ea"/>
                <a:cs typeface="+mn-cs"/>
              </a:rPr>
              <a:t>two-way pagers</a:t>
            </a:r>
            <a:r>
              <a:rPr lang="en-US" sz="1200" b="0" i="0" kern="1200" smtClean="0">
                <a:solidFill>
                  <a:schemeClr val="tx1"/>
                </a:solidFill>
                <a:effectLst/>
                <a:latin typeface="Times New Roman" pitchFamily="18" charset="0"/>
                <a:ea typeface="+mn-ea"/>
                <a:cs typeface="+mn-cs"/>
              </a:rPr>
              <a:t> can also acknowledge, reply to and originate messages using an internal transmitter.</a:t>
            </a:r>
            <a:r>
              <a:rPr lang="en-US" sz="1200" b="0" i="0" u="none" strike="noStrike" kern="1200" baseline="30000" smtClean="0">
                <a:solidFill>
                  <a:schemeClr val="tx1"/>
                </a:solidFill>
                <a:effectLst/>
                <a:latin typeface="Times New Roman" pitchFamily="18" charset="0"/>
                <a:ea typeface="+mn-ea"/>
                <a:cs typeface="+mn-cs"/>
                <a:hlinkClick r:id="rId15"/>
              </a:rPr>
              <a:t>[2]</a:t>
            </a:r>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3</a:t>
            </a:fld>
            <a:endParaRPr lang="en-US"/>
          </a:p>
        </p:txBody>
      </p:sp>
    </p:spTree>
    <p:extLst>
      <p:ext uri="{BB962C8B-B14F-4D97-AF65-F5344CB8AC3E}">
        <p14:creationId xmlns:p14="http://schemas.microsoft.com/office/powerpoint/2010/main" val="1883043014"/>
      </p:ext>
    </p:extLst>
  </p:cSld>
  <p:clrMapOvr>
    <a:masterClrMapping/>
  </p:clrMapOvr>
</p:notes>
</file>

<file path=ppt/notesSlides/notesSlide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54</a:t>
            </a:fld>
            <a:endParaRPr lang="en-US"/>
          </a:p>
        </p:txBody>
      </p:sp>
    </p:spTree>
    <p:extLst>
      <p:ext uri="{BB962C8B-B14F-4D97-AF65-F5344CB8AC3E}">
        <p14:creationId xmlns:p14="http://schemas.microsoft.com/office/powerpoint/2010/main" val="2725758554"/>
      </p:ext>
    </p:extLst>
  </p:cSld>
  <p:clrMapOvr>
    <a:masterClrMapping/>
  </p:clrMapOvr>
</p:notes>
</file>

<file path=ppt/notesSlides/notesSlide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a:solidFill>
                  <a:schemeClr val="tx1"/>
                </a:solidFill>
                <a:latin typeface="+mn-lt"/>
                <a:ea typeface="+mn-ea"/>
                <a:cs typeface="+mn-cs"/>
              </a:rPr>
              <a:t>Speech coding </a:t>
            </a:r>
            <a:r>
              <a:rPr lang="en-US" sz="1200" b="0" i="0" u="none" strike="noStrike" kern="1200" baseline="0">
                <a:solidFill>
                  <a:schemeClr val="tx1"/>
                </a:solidFill>
                <a:latin typeface="+mn-lt"/>
                <a:ea typeface="+mn-ea"/>
                <a:cs typeface="+mn-cs"/>
              </a:rPr>
              <a:t>is the process for reducing the bit rate of digital speech representation or transmission or storage, while maintaining a speech quality that is</a:t>
            </a:r>
          </a:p>
          <a:p>
            <a:r>
              <a:rPr lang="en-US" sz="1200" b="0" i="0" u="none" strike="noStrike" kern="1200" baseline="0">
                <a:solidFill>
                  <a:schemeClr val="tx1"/>
                </a:solidFill>
                <a:latin typeface="+mn-lt"/>
                <a:ea typeface="+mn-ea"/>
                <a:cs typeface="+mn-cs"/>
              </a:rPr>
              <a:t>acceptable for the application. Speech coding methods are classified as waveform coding, source coding, and hybrid coding.</a:t>
            </a:r>
          </a:p>
          <a:p>
            <a:endParaRPr lang="en-US" sz="1200" b="0" i="0" u="none" strike="noStrike" kern="1200" baseline="0">
              <a:solidFill>
                <a:schemeClr val="tx1"/>
              </a:solidFill>
              <a:latin typeface="+mn-lt"/>
              <a:ea typeface="+mn-ea"/>
              <a:cs typeface="+mn-cs"/>
            </a:endParaRPr>
          </a:p>
          <a:p>
            <a:r>
              <a:rPr lang="en-US" sz="1200" b="0" i="0" kern="1200">
                <a:solidFill>
                  <a:schemeClr val="tx1"/>
                </a:solidFill>
                <a:effectLst/>
                <a:latin typeface="+mn-lt"/>
                <a:ea typeface="+mn-ea"/>
                <a:cs typeface="+mn-cs"/>
              </a:rPr>
              <a:t>The main function of bandpass </a:t>
            </a:r>
            <a:r>
              <a:rPr lang="en-US" sz="1200" b="1" i="0" kern="1200">
                <a:solidFill>
                  <a:schemeClr val="tx1"/>
                </a:solidFill>
                <a:effectLst/>
                <a:latin typeface="+mn-lt"/>
                <a:ea typeface="+mn-ea"/>
                <a:cs typeface="+mn-cs"/>
              </a:rPr>
              <a:t>filter</a:t>
            </a:r>
            <a:r>
              <a:rPr lang="en-US" sz="1200" b="0" i="0" kern="1200">
                <a:solidFill>
                  <a:schemeClr val="tx1"/>
                </a:solidFill>
                <a:effectLst/>
                <a:latin typeface="+mn-lt"/>
                <a:ea typeface="+mn-ea"/>
                <a:cs typeface="+mn-cs"/>
              </a:rPr>
              <a:t> in a transmitter is to limit the bandwidth of the output signal to the band allocated for the transmission. This prevents the transmitter from interfering with other stations.</a:t>
            </a:r>
            <a:endParaRPr lang="en-US"/>
          </a:p>
        </p:txBody>
      </p:sp>
      <p:sp>
        <p:nvSpPr>
          <p:cNvPr id="4" name="Slide Number Placeholder 3"/>
          <p:cNvSpPr>
            <a:spLocks noGrp="1"/>
          </p:cNvSpPr>
          <p:nvPr>
            <p:ph type="sldNum" sz="quarter" idx="10"/>
          </p:nvPr>
        </p:nvSpPr>
        <p:spPr/>
        <p:txBody>
          <a:bodyPr/>
          <a:lstStyle/>
          <a:p>
            <a:fld id="{AB5B076A-BCD3-43DB-B626-89538CF1BE16}" type="slidenum">
              <a:rPr lang="en-US" smtClean="0"/>
              <a:t>58</a:t>
            </a:fld>
            <a:endParaRPr lang="en-US"/>
          </a:p>
        </p:txBody>
      </p:sp>
    </p:spTree>
    <p:extLst>
      <p:ext uri="{BB962C8B-B14F-4D97-AF65-F5344CB8AC3E}">
        <p14:creationId xmlns:p14="http://schemas.microsoft.com/office/powerpoint/2010/main" val="2370256416"/>
      </p:ext>
    </p:extLst>
  </p:cSld>
  <p:clrMapOvr>
    <a:masterClrMapping/>
  </p:clrMapOvr>
</p:notes>
</file>

<file path=ppt/notesSlides/notesSlide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RF filters</a:t>
            </a:r>
            <a:r>
              <a:rPr lang="en-US" baseline="0"/>
              <a:t> </a:t>
            </a:r>
            <a:r>
              <a:rPr lang="en-US" sz="1200" b="0" i="0" kern="1200">
                <a:solidFill>
                  <a:schemeClr val="tx1"/>
                </a:solidFill>
                <a:effectLst/>
                <a:latin typeface="+mn-lt"/>
                <a:ea typeface="+mn-ea"/>
                <a:cs typeface="+mn-cs"/>
              </a:rPr>
              <a:t>are used within transmitters to ensure that unwanted or spurious signals are not transmitted</a:t>
            </a:r>
            <a:endParaRPr lang="en-US"/>
          </a:p>
        </p:txBody>
      </p:sp>
      <p:sp>
        <p:nvSpPr>
          <p:cNvPr id="4" name="Slide Number Placeholder 3"/>
          <p:cNvSpPr>
            <a:spLocks noGrp="1"/>
          </p:cNvSpPr>
          <p:nvPr>
            <p:ph type="sldNum" sz="quarter" idx="10"/>
          </p:nvPr>
        </p:nvSpPr>
        <p:spPr/>
        <p:txBody>
          <a:bodyPr/>
          <a:lstStyle/>
          <a:p>
            <a:fld id="{AB5B076A-BCD3-43DB-B626-89538CF1BE16}" type="slidenum">
              <a:rPr lang="en-US" smtClean="0"/>
              <a:t>59</a:t>
            </a:fld>
            <a:endParaRPr lang="en-US"/>
          </a:p>
        </p:txBody>
      </p:sp>
    </p:spTree>
    <p:extLst>
      <p:ext uri="{BB962C8B-B14F-4D97-AF65-F5344CB8AC3E}">
        <p14:creationId xmlns:p14="http://schemas.microsoft.com/office/powerpoint/2010/main" val="1247493353"/>
      </p:ext>
    </p:extLst>
  </p:cSld>
  <p:clrMapOvr>
    <a:masterClrMapping/>
  </p:clrMapOvr>
</p:notes>
</file>

<file path=ppt/notesSlides/notesSlide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Rappaport Example</a:t>
            </a:r>
            <a:endParaRPr lang="en-US"/>
          </a:p>
        </p:txBody>
      </p:sp>
      <p:sp>
        <p:nvSpPr>
          <p:cNvPr id="4" name="Slide Number Placeholder 3"/>
          <p:cNvSpPr>
            <a:spLocks noGrp="1"/>
          </p:cNvSpPr>
          <p:nvPr>
            <p:ph type="sldNum" sz="quarter" idx="10"/>
          </p:nvPr>
        </p:nvSpPr>
        <p:spPr/>
        <p:txBody>
          <a:bodyPr/>
          <a:lstStyle/>
          <a:p>
            <a:fld id="{03FC0AFF-C104-4A01-BB4A-8E8AE337E322}" type="slidenum">
              <a:rPr lang="en-US" smtClean="0"/>
              <a:t>60</a:t>
            </a:fld>
            <a:endParaRPr lang="en-US"/>
          </a:p>
        </p:txBody>
      </p:sp>
    </p:spTree>
    <p:extLst>
      <p:ext uri="{BB962C8B-B14F-4D97-AF65-F5344CB8AC3E}">
        <p14:creationId xmlns:p14="http://schemas.microsoft.com/office/powerpoint/2010/main" val="3097840327"/>
      </p:ext>
    </p:extLst>
  </p:cSld>
  <p:clrMapOvr>
    <a:masterClrMapping/>
  </p:clrMapOvr>
</p:notes>
</file>

<file path=ppt/notesSlides/notesSlide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rPr>
              <a:t>A burst is a transmission involving a large amount of data sent in a short time</a:t>
            </a:r>
            <a:endParaRPr lang="en-US"/>
          </a:p>
        </p:txBody>
      </p:sp>
      <p:sp>
        <p:nvSpPr>
          <p:cNvPr id="4" name="Slide Number Placeholder 3"/>
          <p:cNvSpPr>
            <a:spLocks noGrp="1"/>
          </p:cNvSpPr>
          <p:nvPr>
            <p:ph type="sldNum" sz="quarter" idx="10"/>
          </p:nvPr>
        </p:nvSpPr>
        <p:spPr/>
        <p:txBody>
          <a:bodyPr/>
          <a:lstStyle/>
          <a:p>
            <a:fld id="{AB5B076A-BCD3-43DB-B626-89538CF1BE16}" type="slidenum">
              <a:rPr lang="en-US" smtClean="0"/>
              <a:t>64</a:t>
            </a:fld>
            <a:endParaRPr lang="en-US"/>
          </a:p>
        </p:txBody>
      </p:sp>
    </p:spTree>
    <p:extLst>
      <p:ext uri="{BB962C8B-B14F-4D97-AF65-F5344CB8AC3E}">
        <p14:creationId xmlns:p14="http://schemas.microsoft.com/office/powerpoint/2010/main" val="2452487803"/>
      </p:ext>
    </p:extLst>
  </p:cSld>
  <p:clrMapOvr>
    <a:masterClrMapping/>
  </p:clrMapOvr>
</p:notes>
</file>

<file path=ppt/notesSlides/notesSlide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mtClean="0"/>
              <a:t>bleed over-</a:t>
            </a:r>
            <a:r>
              <a:rPr lang="en-US" sz="1200" b="0" i="0" kern="1200" smtClean="0">
                <a:solidFill>
                  <a:schemeClr val="tx1"/>
                </a:solidFill>
                <a:effectLst/>
                <a:latin typeface="+mn-lt"/>
                <a:ea typeface="+mn-ea"/>
                <a:cs typeface="+mn-cs"/>
              </a:rPr>
              <a:t>contamination</a:t>
            </a:r>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67</a:t>
            </a:fld>
            <a:endParaRPr lang="en-US"/>
          </a:p>
        </p:txBody>
      </p:sp>
    </p:spTree>
    <p:extLst>
      <p:ext uri="{BB962C8B-B14F-4D97-AF65-F5344CB8AC3E}">
        <p14:creationId xmlns:p14="http://schemas.microsoft.com/office/powerpoint/2010/main" val="3655533975"/>
      </p:ext>
    </p:extLst>
  </p:cSld>
  <p:clrMapOvr>
    <a:masterClrMapping/>
  </p:clrMapOvr>
</p:notes>
</file>

<file path=ppt/notesSlides/notesSlide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ct val="0"/>
              </a:spcAft>
              <a:buClrTx/>
              <a:buSzTx/>
              <a:buFontTx/>
              <a:buNone/>
              <a:defRPr/>
            </a:pPr>
            <a:r>
              <a:rPr lang="en-US" smtClean="0"/>
              <a:t>Rappaport Example</a:t>
            </a:r>
          </a:p>
          <a:p>
            <a:endParaRPr lang="en-US"/>
          </a:p>
        </p:txBody>
      </p:sp>
      <p:sp>
        <p:nvSpPr>
          <p:cNvPr id="4" name="Slide Number Placeholder 3"/>
          <p:cNvSpPr>
            <a:spLocks noGrp="1"/>
          </p:cNvSpPr>
          <p:nvPr>
            <p:ph type="sldNum" sz="quarter" idx="10"/>
          </p:nvPr>
        </p:nvSpPr>
        <p:spPr/>
        <p:txBody>
          <a:bodyPr/>
          <a:lstStyle/>
          <a:p>
            <a:fld id="{03FC0AFF-C104-4A01-BB4A-8E8AE337E322}" type="slidenum">
              <a:rPr lang="en-US" smtClean="0"/>
              <a:t>68</a:t>
            </a:fld>
            <a:endParaRPr lang="en-US"/>
          </a:p>
        </p:txBody>
      </p:sp>
    </p:spTree>
    <p:extLst>
      <p:ext uri="{BB962C8B-B14F-4D97-AF65-F5344CB8AC3E}">
        <p14:creationId xmlns:p14="http://schemas.microsoft.com/office/powerpoint/2010/main" val="176393819"/>
      </p:ext>
    </p:extLst>
  </p:cSld>
  <p:clrMapOvr>
    <a:masterClrMapping/>
  </p:clrMapOvr>
</p:notes>
</file>

<file path=ppt/notesSlides/notesSlide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rPr>
              <a:t>The </a:t>
            </a:r>
            <a:r>
              <a:rPr lang="en-US" sz="1200" b="1" i="0" kern="1200" smtClean="0">
                <a:solidFill>
                  <a:schemeClr val="tx1"/>
                </a:solidFill>
                <a:effectLst/>
                <a:latin typeface="+mn-lt"/>
                <a:ea typeface="+mn-ea"/>
                <a:cs typeface="+mn-cs"/>
              </a:rPr>
              <a:t>Noise Floor</a:t>
            </a:r>
            <a:r>
              <a:rPr lang="en-US" sz="1200" b="0" i="0" kern="1200" smtClean="0">
                <a:solidFill>
                  <a:schemeClr val="tx1"/>
                </a:solidFill>
                <a:effectLst/>
                <a:latin typeface="+mn-lt"/>
                <a:ea typeface="+mn-ea"/>
                <a:cs typeface="+mn-cs"/>
              </a:rPr>
              <a:t> is the signal created from adding up all the unwanted signals within a measurement system. The noise floor consists of noise from a number of sources which includes thermal noise, atmospheric noise and noise from components used to make the measurement system.</a:t>
            </a:r>
            <a:endParaRPr lang="en-US"/>
          </a:p>
        </p:txBody>
      </p:sp>
      <p:sp>
        <p:nvSpPr>
          <p:cNvPr id="4" name="Slide Number Placeholder 3"/>
          <p:cNvSpPr>
            <a:spLocks noGrp="1"/>
          </p:cNvSpPr>
          <p:nvPr>
            <p:ph type="sldNum" sz="quarter" idx="10"/>
          </p:nvPr>
        </p:nvSpPr>
        <p:spPr/>
        <p:txBody>
          <a:bodyPr/>
          <a:lstStyle/>
          <a:p>
            <a:fld id="{03FC0AFF-C104-4A01-BB4A-8E8AE337E322}" type="slidenum">
              <a:rPr lang="en-US" smtClean="0"/>
              <a:t>72</a:t>
            </a:fld>
            <a:endParaRPr lang="en-US"/>
          </a:p>
        </p:txBody>
      </p:sp>
    </p:spTree>
    <p:extLst>
      <p:ext uri="{BB962C8B-B14F-4D97-AF65-F5344CB8AC3E}">
        <p14:creationId xmlns:p14="http://schemas.microsoft.com/office/powerpoint/2010/main" val="25146994"/>
      </p:ext>
    </p:extLst>
  </p:cSld>
  <p:clrMapOvr>
    <a:masterClrMapping/>
  </p:clrMapOvr>
</p:notes>
</file>

<file path=ppt/notesSlides/notesSlide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Times New Roman" pitchFamily="18" charset="0"/>
                <a:ea typeface="+mn-ea"/>
                <a:cs typeface="+mn-cs"/>
              </a:rPr>
              <a:t>Some modulation methods are more immune to noise than others. Amplitude modulation methods like ASK/OOK and QAM are far more susceptible to noise so they have a higher BER for a given modulation. Phase and frequency modulation (BPSK, FSK, etc.) fare better in a noisy environment so they require less signal power for a given noise level </a:t>
            </a:r>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82</a:t>
            </a:fld>
            <a:endParaRPr lang="en-US"/>
          </a:p>
        </p:txBody>
      </p:sp>
    </p:spTree>
    <p:extLst>
      <p:ext uri="{BB962C8B-B14F-4D97-AF65-F5344CB8AC3E}">
        <p14:creationId xmlns:p14="http://schemas.microsoft.com/office/powerpoint/2010/main" val="50639410"/>
      </p:ext>
    </p:extLst>
  </p:cSld>
  <p:clrMapOvr>
    <a:masterClrMapping/>
  </p:clrMapOvr>
</p:notes>
</file>

<file path=ppt/notesSlides/notesSlide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Times New Roman" pitchFamily="18" charset="0"/>
                <a:ea typeface="+mn-ea"/>
                <a:cs typeface="+mn-cs"/>
              </a:rPr>
              <a:t>Each OFDM subcarrier is 312.5 KHz, Subcarrier spacing is equal to the reciprocal of the symbol time. As a result of the longer symbol time, the subcarrier size and spacing decreases from 312.5 KHz to 78.125 KHz. The narrow subcarrier spacing allows better equalization and therefore enhanced channel robustness. Because of the 78.125 KHz spacing, an OFDMA 20 MHz channel consists of a total of 256 subcarriers </a:t>
            </a:r>
          </a:p>
          <a:p>
            <a:r>
              <a:rPr lang="en-US" sz="1200" b="0" i="0" kern="1200">
                <a:solidFill>
                  <a:schemeClr val="tx1"/>
                </a:solidFill>
                <a:effectLst/>
                <a:latin typeface="Times New Roman" pitchFamily="18" charset="0"/>
                <a:ea typeface="+mn-ea"/>
                <a:cs typeface="+mn-cs"/>
              </a:rPr>
              <a:t>The guard interval, containing cyclic prefix may be shortened from 0.8</a:t>
            </a:r>
            <a:r>
              <a:rPr lang="en-US" sz="1200" b="0" i="1" kern="1200">
                <a:solidFill>
                  <a:schemeClr val="tx1"/>
                </a:solidFill>
                <a:effectLst/>
                <a:latin typeface="Times New Roman" pitchFamily="18" charset="0"/>
                <a:ea typeface="+mn-ea"/>
                <a:cs typeface="+mn-cs"/>
              </a:rPr>
              <a:t>μ</a:t>
            </a:r>
            <a:r>
              <a:rPr lang="en-US" sz="1200" b="0" i="0" kern="1200">
                <a:solidFill>
                  <a:schemeClr val="tx1"/>
                </a:solidFill>
                <a:effectLst/>
                <a:latin typeface="Times New Roman" pitchFamily="18" charset="0"/>
                <a:ea typeface="+mn-ea"/>
                <a:cs typeface="+mn-cs"/>
              </a:rPr>
              <a:t>s to 0.4</a:t>
            </a:r>
            <a:r>
              <a:rPr lang="en-US" sz="1200" b="0" i="1" kern="1200">
                <a:solidFill>
                  <a:schemeClr val="tx1"/>
                </a:solidFill>
                <a:effectLst/>
                <a:latin typeface="Times New Roman" pitchFamily="18" charset="0"/>
                <a:ea typeface="+mn-ea"/>
                <a:cs typeface="+mn-cs"/>
              </a:rPr>
              <a:t>μ</a:t>
            </a:r>
            <a:r>
              <a:rPr lang="en-US" sz="1200" b="0" i="0" kern="1200">
                <a:solidFill>
                  <a:schemeClr val="tx1"/>
                </a:solidFill>
                <a:effectLst/>
                <a:latin typeface="Times New Roman" pitchFamily="18" charset="0"/>
                <a:ea typeface="+mn-ea"/>
                <a:cs typeface="+mn-cs"/>
              </a:rPr>
              <a:t>s, thus increasing actual data rate to 72.25Mbps, or 150Mbps in </a:t>
            </a:r>
            <a:r>
              <a:rPr lang="en-US" sz="1200" b="0" i="0" kern="1200" smtClean="0">
                <a:solidFill>
                  <a:schemeClr val="tx1"/>
                </a:solidFill>
                <a:effectLst/>
                <a:latin typeface="Times New Roman" pitchFamily="18" charset="0"/>
                <a:ea typeface="+mn-ea"/>
                <a:cs typeface="+mn-cs"/>
              </a:rPr>
              <a:t>40MHz</a:t>
            </a:r>
          </a:p>
          <a:p>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The simplest meaning of orthogonal is “at right angles”. A broader definition is that things are independent from each other, or separable.</a:t>
            </a:r>
          </a:p>
          <a:p>
            <a:r>
              <a:rPr lang="en-US" sz="1200" kern="1200" smtClean="0">
                <a:solidFill>
                  <a:schemeClr val="tx1"/>
                </a:solidFill>
                <a:effectLst/>
                <a:latin typeface="+mn-lt"/>
                <a:ea typeface="+mn-ea"/>
                <a:cs typeface="+mn-cs"/>
              </a:rPr>
              <a:t>How is this separation done? Using a Fourier Transform, usually in the form of an FFT (Fast…). This allows us to have a number of very tightly spaced carriers, but we still can recover the modulation from each carrier. The limit on how tight the carriers can be spaced is the rate of modulation; if the modulation is 15 kHz, the carrier spacing has to be 15 kHz (note that it’s not “at least 15 kHz”, it’s </a:t>
            </a:r>
            <a:r>
              <a:rPr lang="en-US" sz="1200" i="1" kern="1200" smtClean="0">
                <a:solidFill>
                  <a:schemeClr val="tx1"/>
                </a:solidFill>
                <a:effectLst/>
                <a:latin typeface="+mn-lt"/>
                <a:ea typeface="+mn-ea"/>
                <a:cs typeface="+mn-cs"/>
              </a:rPr>
              <a:t>exactly</a:t>
            </a:r>
            <a:r>
              <a:rPr lang="en-US" sz="1200" kern="1200" smtClean="0">
                <a:solidFill>
                  <a:schemeClr val="tx1"/>
                </a:solidFill>
                <a:effectLst/>
                <a:latin typeface="+mn-lt"/>
                <a:ea typeface="+mn-ea"/>
                <a:cs typeface="+mn-cs"/>
              </a:rPr>
              <a:t> 15 kHz).</a:t>
            </a:r>
          </a:p>
          <a:p>
            <a:endParaRPr lang="en-US"/>
          </a:p>
        </p:txBody>
      </p:sp>
      <p:sp>
        <p:nvSpPr>
          <p:cNvPr id="4" name="Slide Number Placeholder 3"/>
          <p:cNvSpPr>
            <a:spLocks noGrp="1"/>
          </p:cNvSpPr>
          <p:nvPr>
            <p:ph type="sldNum" sz="quarter" idx="5"/>
          </p:nvPr>
        </p:nvSpPr>
        <p:spPr/>
        <p:txBody>
          <a:bodyPr/>
          <a:lstStyle/>
          <a:p>
            <a:pPr>
              <a:defRPr/>
            </a:pPr>
            <a:fld id="{C8293F09-F824-4078-BEB8-D145F68EB592}" type="slidenum">
              <a:rPr lang="en-US" smtClean="0"/>
              <a:pPr>
                <a:defRPr/>
              </a:pPr>
              <a:t>87</a:t>
            </a:fld>
            <a:endParaRPr lang="en-US"/>
          </a:p>
        </p:txBody>
      </p:sp>
    </p:spTree>
    <p:extLst>
      <p:ext uri="{BB962C8B-B14F-4D97-AF65-F5344CB8AC3E}">
        <p14:creationId xmlns:p14="http://schemas.microsoft.com/office/powerpoint/2010/main" val="1605407523"/>
      </p:ext>
    </p:extLst>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327025" y="700088"/>
            <a:ext cx="6203950" cy="3490912"/>
          </a:xfrm>
        </p:spPr>
      </p:sp>
      <p:sp>
        <p:nvSpPr>
          <p:cNvPr id="3" name="Notes Placeholder 2"/>
          <p:cNvSpPr>
            <a:spLocks noGrp="1"/>
          </p:cNvSpPr>
          <p:nvPr>
            <p:ph type="body" idx="1"/>
          </p:nvPr>
        </p:nvSpPr>
        <p:spPr/>
        <p:txBody>
          <a:bodyPr/>
          <a:lstStyle/>
          <a:p>
            <a:pPr marL="171450" indent="-171450" algn="l">
              <a:buFont typeface="Arial" pitchFamily="34" charset="0"/>
              <a:buChar char="•"/>
            </a:pPr>
            <a:r>
              <a:rPr lang="en-US" smtClean="0"/>
              <a:t>Wireless infrastructure can be built for very little cost compared to traditional wired alternatives. But building wireless networks is only partly about saving money. By providing people in your local community with cheaper and easier access to information, they will directly benefit from what the Internet has to offer. The time and effort saved by having access to the global network of information translates into wealth on a local scale, as more work can be done in less time and with less effort. </a:t>
            </a:r>
          </a:p>
          <a:p>
            <a:pPr marL="171450" indent="-171450" algn="l">
              <a:buFont typeface="Arial" pitchFamily="34" charset="0"/>
              <a:buChar char="•"/>
            </a:pPr>
            <a:r>
              <a:rPr lang="en-US" smtClean="0"/>
              <a:t>Wireless networks allow remote devices to connect without difficulty, independently these devices are a few feet or several kilometers away. </a:t>
            </a:r>
          </a:p>
          <a:p>
            <a:pPr marL="171450" indent="-171450" algn="l">
              <a:buFont typeface="Arial" pitchFamily="34" charset="0"/>
              <a:buChar char="•"/>
            </a:pPr>
            <a:r>
              <a:rPr lang="en-US" smtClean="0"/>
              <a:t>And no need to break through walls to pass cables or install connectors. This has made the use of this technology very popular, spreading rapidly.</a:t>
            </a:r>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6</a:t>
            </a:fld>
            <a:endParaRPr lang="en-US"/>
          </a:p>
        </p:txBody>
      </p:sp>
    </p:spTree>
    <p:extLst>
      <p:ext uri="{BB962C8B-B14F-4D97-AF65-F5344CB8AC3E}">
        <p14:creationId xmlns:p14="http://schemas.microsoft.com/office/powerpoint/2010/main" val="3045251540"/>
      </p:ext>
    </p:extLst>
  </p:cSld>
  <p:clrMapOvr>
    <a:masterClrMapping/>
  </p:clrMapOvr>
</p:notes>
</file>

<file path=ppt/notesSlides/notesSlide4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88</a:t>
            </a:fld>
            <a:endParaRPr lang="en-US"/>
          </a:p>
        </p:txBody>
      </p:sp>
    </p:spTree>
    <p:extLst>
      <p:ext uri="{BB962C8B-B14F-4D97-AF65-F5344CB8AC3E}">
        <p14:creationId xmlns:p14="http://schemas.microsoft.com/office/powerpoint/2010/main" val="3821889598"/>
      </p:ext>
    </p:extLst>
  </p:cSld>
  <p:clrMapOvr>
    <a:masterClrMapping/>
  </p:clrMapOvr>
</p:notes>
</file>

<file path=ppt/notesSlides/notesSlide4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C0AFF-C104-4A01-BB4A-8E8AE337E322}" type="slidenum">
              <a:rPr lang="en-US" smtClean="0"/>
              <a:t>97</a:t>
            </a:fld>
            <a:endParaRPr lang="en-US"/>
          </a:p>
        </p:txBody>
      </p:sp>
    </p:spTree>
    <p:extLst>
      <p:ext uri="{BB962C8B-B14F-4D97-AF65-F5344CB8AC3E}">
        <p14:creationId xmlns:p14="http://schemas.microsoft.com/office/powerpoint/2010/main" val="1825743636"/>
      </p:ext>
    </p:extLst>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7</a:t>
            </a:fld>
            <a:endParaRPr lang="en-US"/>
          </a:p>
        </p:txBody>
      </p:sp>
    </p:spTree>
    <p:extLst>
      <p:ext uri="{BB962C8B-B14F-4D97-AF65-F5344CB8AC3E}">
        <p14:creationId xmlns:p14="http://schemas.microsoft.com/office/powerpoint/2010/main" val="1875689062"/>
      </p:ext>
    </p:extLst>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5602" name="Rectangle 7"/>
          <p:cNvSpPr>
            <a:spLocks noGrp="1" noChangeArrowheads="1"/>
          </p:cNvSpPr>
          <p:nvPr>
            <p:ph type="sldNum" sz="quarter" idx="5"/>
          </p:nvPr>
        </p:nvSpPr>
        <p:spPr>
          <a:noFill/>
        </p:spPr>
        <p:txBody>
          <a:bodyPr/>
          <a:lstStyle>
            <a:lvl1pPr defTabSz="965200">
              <a:defRPr>
                <a:solidFill>
                  <a:schemeClr val="tx1"/>
                </a:solidFill>
                <a:latin typeface="Comic Sans MS" panose="030f0702030302020204" pitchFamily="66" charset="0"/>
                <a:ea typeface="MS PGothic" panose="020b0600070205080204" pitchFamily="34" charset="-128"/>
              </a:defRPr>
            </a:lvl1pPr>
            <a:lvl2pPr marL="742950" indent="-285750" defTabSz="965200">
              <a:defRPr>
                <a:solidFill>
                  <a:schemeClr val="tx1"/>
                </a:solidFill>
                <a:latin typeface="Comic Sans MS" panose="030f0702030302020204" pitchFamily="66" charset="0"/>
                <a:ea typeface="MS PGothic" panose="020b0600070205080204" pitchFamily="34" charset="-128"/>
              </a:defRPr>
            </a:lvl2pPr>
            <a:lvl3pPr marL="1143000" indent="-228600" defTabSz="965200">
              <a:defRPr>
                <a:solidFill>
                  <a:schemeClr val="tx1"/>
                </a:solidFill>
                <a:latin typeface="Comic Sans MS" panose="030f0702030302020204" pitchFamily="66" charset="0"/>
                <a:ea typeface="MS PGothic" panose="020b0600070205080204" pitchFamily="34" charset="-128"/>
              </a:defRPr>
            </a:lvl3pPr>
            <a:lvl4pPr marL="1600200" indent="-228600" defTabSz="965200">
              <a:defRPr>
                <a:solidFill>
                  <a:schemeClr val="tx1"/>
                </a:solidFill>
                <a:latin typeface="Comic Sans MS" panose="030f0702030302020204" pitchFamily="66" charset="0"/>
                <a:ea typeface="MS PGothic" panose="020b0600070205080204" pitchFamily="34" charset="-128"/>
              </a:defRPr>
            </a:lvl4pPr>
            <a:lvl5pPr marL="2057400" indent="-228600" defTabSz="965200">
              <a:defRPr>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a:solidFill>
                  <a:schemeClr val="tx1"/>
                </a:solidFill>
                <a:latin typeface="Comic Sans MS" panose="030f0702030302020204" pitchFamily="66" charset="0"/>
                <a:ea typeface="MS PGothic" panose="020b0600070205080204" pitchFamily="34" charset="-128"/>
              </a:defRPr>
            </a:lvl9pPr>
          </a:lstStyle>
          <a:p>
            <a:fld id="{6F5BDF45-67B9-4DCA-A0C2-6DEBDD848FA7}" type="slidenum">
              <a:rPr lang="en-US">
                <a:latin typeface="Times New Roman" pitchFamily="18" charset="0"/>
              </a:rPr>
              <a:t>10</a:t>
            </a:fld>
            <a:endParaRPr lang="en-US">
              <a:latin typeface="Times New Roman" pitchFamily="18" charset="0"/>
            </a:endParaRPr>
          </a:p>
        </p:txBody>
      </p:sp>
      <p:sp>
        <p:nvSpPr>
          <p:cNvPr id="25603" name="Rectangle 2"/>
          <p:cNvSpPr>
            <a:spLocks noGrp="1" noRot="1" noChangeAspect="1" noChangeArrowheads="1" noTextEdit="1"/>
          </p:cNvSpPr>
          <p:nvPr>
            <p:ph type="sldImg"/>
          </p:nvPr>
        </p:nvSpPr>
        <p:spPr>
          <a:xfrm>
            <a:off x="381000" y="685800"/>
            <a:ext cx="6096000" cy="3429000"/>
          </a:xfrm>
        </p:spPr>
      </p:sp>
      <p:sp>
        <p:nvSpPr>
          <p:cNvPr id="8192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sz="1200" b="0" i="0" kern="1200">
                <a:solidFill>
                  <a:schemeClr val="tx1"/>
                </a:solidFill>
                <a:effectLst/>
                <a:latin typeface="Times New Roman" pitchFamily="18" charset="0"/>
                <a:ea typeface="+mn-ea"/>
                <a:cs typeface="+mn-cs"/>
              </a:rPr>
              <a:t>A </a:t>
            </a:r>
            <a:r>
              <a:rPr lang="en-US" sz="1200" b="1" i="0" kern="1200">
                <a:solidFill>
                  <a:schemeClr val="tx1"/>
                </a:solidFill>
                <a:effectLst/>
                <a:latin typeface="Times New Roman" pitchFamily="18" charset="0"/>
                <a:ea typeface="+mn-ea"/>
                <a:cs typeface="+mn-cs"/>
              </a:rPr>
              <a:t>mobile ad hoc network</a:t>
            </a:r>
            <a:r>
              <a:rPr lang="en-US" sz="1200" b="0" i="0" kern="1200">
                <a:solidFill>
                  <a:schemeClr val="tx1"/>
                </a:solidFill>
                <a:effectLst/>
                <a:latin typeface="Times New Roman" pitchFamily="18" charset="0"/>
                <a:ea typeface="+mn-ea"/>
                <a:cs typeface="+mn-cs"/>
              </a:rPr>
              <a:t> (</a:t>
            </a:r>
            <a:r>
              <a:rPr lang="en-US" sz="1200" b="1" i="0" kern="1200">
                <a:solidFill>
                  <a:schemeClr val="tx1"/>
                </a:solidFill>
                <a:effectLst/>
                <a:latin typeface="Times New Roman" pitchFamily="18" charset="0"/>
                <a:ea typeface="+mn-ea"/>
                <a:cs typeface="+mn-cs"/>
              </a:rPr>
              <a:t>MANET</a:t>
            </a:r>
            <a:r>
              <a:rPr lang="en-US" sz="1200" b="0" i="0" kern="1200">
                <a:solidFill>
                  <a:schemeClr val="tx1"/>
                </a:solidFill>
                <a:effectLst/>
                <a:latin typeface="Times New Roman" pitchFamily="18" charset="0"/>
                <a:ea typeface="+mn-ea"/>
                <a:cs typeface="+mn-cs"/>
              </a:rPr>
              <a:t>) is a continuously self-configuring, infrastructure-less </a:t>
            </a:r>
            <a:r>
              <a:rPr lang="en-US" sz="1200" b="0" i="0" u="none" strike="noStrike" kern="1200">
                <a:solidFill>
                  <a:schemeClr val="tx1"/>
                </a:solidFill>
                <a:effectLst/>
                <a:latin typeface="Times New Roman" pitchFamily="18" charset="0"/>
                <a:ea typeface="+mn-ea"/>
                <a:cs typeface="+mn-cs"/>
                <a:hlinkClick r:id="rId3" tooltip="Computer network"/>
              </a:rPr>
              <a:t>network</a:t>
            </a:r>
            <a:r>
              <a:rPr lang="en-US" sz="1200" b="0" i="0" kern="1200">
                <a:solidFill>
                  <a:schemeClr val="tx1"/>
                </a:solidFill>
                <a:effectLst/>
                <a:latin typeface="Times New Roman" pitchFamily="18" charset="0"/>
                <a:ea typeface="+mn-ea"/>
                <a:cs typeface="+mn-cs"/>
              </a:rPr>
              <a:t> of mobile devices connected </a:t>
            </a:r>
            <a:r>
              <a:rPr lang="en-US" sz="1200" b="0" i="0" u="none" strike="noStrike" kern="1200">
                <a:solidFill>
                  <a:schemeClr val="tx1"/>
                </a:solidFill>
                <a:effectLst/>
                <a:latin typeface="Times New Roman" pitchFamily="18" charset="0"/>
                <a:ea typeface="+mn-ea"/>
                <a:cs typeface="+mn-cs"/>
                <a:hlinkClick r:id="rId4" tooltip="Wireless"/>
              </a:rPr>
              <a:t>wirelessly</a:t>
            </a:r>
            <a:r>
              <a:rPr lang="en-US" sz="1200" b="0" i="0" kern="1200">
                <a:solidFill>
                  <a:schemeClr val="tx1"/>
                </a:solidFill>
                <a:effectLst/>
                <a:latin typeface="Times New Roman" pitchFamily="18" charset="0"/>
                <a:ea typeface="+mn-ea"/>
                <a:cs typeface="+mn-cs"/>
              </a:rPr>
              <a:t>. Each device in a MANET is free to move independently in any direction, and will therefore change its links to other devices frequently. Each must forward traffic unrelated to its own use, and therefore be a </a:t>
            </a:r>
            <a:r>
              <a:rPr lang="en-US" sz="1200" b="0" i="0" u="none" strike="noStrike" kern="1200">
                <a:solidFill>
                  <a:schemeClr val="tx1"/>
                </a:solidFill>
                <a:effectLst/>
                <a:latin typeface="Times New Roman" pitchFamily="18" charset="0"/>
                <a:ea typeface="+mn-ea"/>
                <a:cs typeface="+mn-cs"/>
                <a:hlinkClick r:id="rId5" tooltip="Router (computing)"/>
              </a:rPr>
              <a:t>router</a:t>
            </a:r>
            <a:r>
              <a:rPr lang="en-US" sz="1200" b="0" i="0" kern="1200">
                <a:solidFill>
                  <a:schemeClr val="tx1"/>
                </a:solidFill>
                <a:effectLst/>
                <a:latin typeface="Times New Roman" pitchFamily="18" charset="0"/>
                <a:ea typeface="+mn-ea"/>
                <a:cs typeface="+mn-cs"/>
              </a:rPr>
              <a:t>. The primary challenge in building a MANET is equipping each device to continuously maintain the information required to properly route traffic</a:t>
            </a:r>
            <a:r>
              <a:rPr lang="en-US" sz="1200" b="0" i="0" u="none" strike="noStrike" kern="1200">
                <a:solidFill>
                  <a:schemeClr val="tx1"/>
                </a:solidFill>
                <a:effectLst/>
                <a:latin typeface="Times New Roman" pitchFamily="18" charset="0"/>
                <a:ea typeface="+mn-ea"/>
                <a:cs typeface="+mn-cs"/>
              </a:rPr>
              <a:t>.</a:t>
            </a:r>
          </a:p>
          <a:p>
            <a:r>
              <a:rPr lang="en-US" sz="1200" b="0" i="0" kern="1200">
                <a:solidFill>
                  <a:schemeClr val="tx1"/>
                </a:solidFill>
                <a:effectLst/>
                <a:latin typeface="Times New Roman" pitchFamily="18" charset="0"/>
                <a:ea typeface="+mn-ea"/>
                <a:cs typeface="+mn-cs"/>
              </a:rPr>
              <a:t>The Vehicular Ad-Hoc Network, or </a:t>
            </a:r>
            <a:r>
              <a:rPr lang="en-US" sz="1200" b="1" i="0" kern="1200">
                <a:solidFill>
                  <a:schemeClr val="tx1"/>
                </a:solidFill>
                <a:effectLst/>
                <a:latin typeface="Times New Roman" pitchFamily="18" charset="0"/>
                <a:ea typeface="+mn-ea"/>
                <a:cs typeface="+mn-cs"/>
              </a:rPr>
              <a:t>VANET</a:t>
            </a:r>
            <a:r>
              <a:rPr lang="en-US" sz="1200" b="0" i="0" kern="1200">
                <a:solidFill>
                  <a:schemeClr val="tx1"/>
                </a:solidFill>
                <a:effectLst/>
                <a:latin typeface="Times New Roman" pitchFamily="18" charset="0"/>
                <a:ea typeface="+mn-ea"/>
                <a:cs typeface="+mn-cs"/>
              </a:rPr>
              <a:t>, is a technology that uses moves cars as nodes in a network to create a mobile network. </a:t>
            </a:r>
            <a:r>
              <a:rPr lang="en-US" sz="1200" b="1" i="0" kern="1200">
                <a:solidFill>
                  <a:schemeClr val="tx1"/>
                </a:solidFill>
                <a:effectLst/>
                <a:latin typeface="Times New Roman" pitchFamily="18" charset="0"/>
                <a:ea typeface="+mn-ea"/>
                <a:cs typeface="+mn-cs"/>
              </a:rPr>
              <a:t>VANET</a:t>
            </a:r>
            <a:r>
              <a:rPr lang="en-US" sz="1200" b="0" i="0" kern="1200">
                <a:solidFill>
                  <a:schemeClr val="tx1"/>
                </a:solidFill>
                <a:effectLst/>
                <a:latin typeface="Times New Roman" pitchFamily="18" charset="0"/>
                <a:ea typeface="+mn-ea"/>
                <a:cs typeface="+mn-cs"/>
              </a:rPr>
              <a:t> turns every participating car into a wireless router or node, allowing cars approximately 100 to 300 metres of each other to connect and, in turn, create a network with a wide range.</a:t>
            </a:r>
          </a:p>
          <a:p>
            <a:pPr>
              <a:defRPr/>
            </a:pPr>
            <a:endParaRPr lang="en-US">
              <a:latin typeface="Times New Roman" charset="0"/>
              <a:ea typeface="ＭＳ Ｐゴシック" charset="0"/>
              <a:cs typeface="+mn-cs"/>
            </a:endParaRPr>
          </a:p>
        </p:txBody>
      </p:sp>
    </p:spTree>
    <p:extLst>
      <p:ext uri="{BB962C8B-B14F-4D97-AF65-F5344CB8AC3E}">
        <p14:creationId xmlns:p14="http://schemas.microsoft.com/office/powerpoint/2010/main" val="2752571152"/>
      </p:ext>
    </p:extLst>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US" sz="1200" b="0" i="0" kern="1200" smtClean="0">
                <a:solidFill>
                  <a:schemeClr val="tx1"/>
                </a:solidFill>
                <a:effectLst/>
                <a:latin typeface="Times New Roman" pitchFamily="18" charset="0"/>
                <a:ea typeface="+mn-ea"/>
                <a:cs typeface="+mn-cs"/>
              </a:rPr>
              <a:t>GPRS - General Packet Radio Service was the evolution of 2G GSM to provide packet switched data at rates up to a maximum of 172 kbps.</a:t>
            </a:r>
          </a:p>
          <a:p>
            <a:pPr fontAlgn="base"/>
            <a:r>
              <a:rPr lang="en-US" sz="1200" b="0" i="0" kern="1200" smtClean="0">
                <a:solidFill>
                  <a:schemeClr val="tx1"/>
                </a:solidFill>
                <a:effectLst/>
                <a:latin typeface="Times New Roman" pitchFamily="18" charset="0"/>
                <a:ea typeface="+mn-ea"/>
                <a:cs typeface="+mn-cs"/>
              </a:rPr>
              <a:t>GPRS was something of a revolution because all previous mobile phone systems had used circuit switched channels</a:t>
            </a:r>
          </a:p>
          <a:p>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11</a:t>
            </a:fld>
            <a:endParaRPr lang="en-US"/>
          </a:p>
        </p:txBody>
      </p:sp>
    </p:spTree>
    <p:extLst>
      <p:ext uri="{BB962C8B-B14F-4D97-AF65-F5344CB8AC3E}">
        <p14:creationId xmlns:p14="http://schemas.microsoft.com/office/powerpoint/2010/main" val="2538493066"/>
      </p:ext>
    </p:extLst>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Times New Roman" pitchFamily="18" charset="0"/>
                <a:ea typeface="+mn-ea"/>
                <a:cs typeface="+mn-cs"/>
              </a:rPr>
              <a:t>Infrared radiation (IR), sometimes referred to simply as infrared, is a region of the electromagnetic radiation spectrum where </a:t>
            </a:r>
            <a:r>
              <a:rPr lang="en-US" sz="1200" b="0" i="0" u="sng" kern="1200" smtClean="0">
                <a:solidFill>
                  <a:schemeClr val="tx1"/>
                </a:solidFill>
                <a:effectLst/>
                <a:latin typeface="Times New Roman" pitchFamily="18" charset="0"/>
                <a:ea typeface="+mn-ea"/>
                <a:cs typeface="+mn-cs"/>
                <a:hlinkClick r:id="rId3"/>
              </a:rPr>
              <a:t>wavelengths</a:t>
            </a:r>
            <a:r>
              <a:rPr lang="en-US" sz="1200" b="0" i="0" kern="1200" smtClean="0">
                <a:solidFill>
                  <a:schemeClr val="tx1"/>
                </a:solidFill>
                <a:effectLst/>
                <a:latin typeface="Times New Roman" pitchFamily="18" charset="0"/>
                <a:ea typeface="+mn-ea"/>
                <a:cs typeface="+mn-cs"/>
              </a:rPr>
              <a:t> range from about 700 </a:t>
            </a:r>
            <a:r>
              <a:rPr lang="en-US" sz="1200" b="0" i="0" u="sng" kern="1200" smtClean="0">
                <a:solidFill>
                  <a:schemeClr val="tx1"/>
                </a:solidFill>
                <a:effectLst/>
                <a:latin typeface="Times New Roman" pitchFamily="18" charset="0"/>
                <a:ea typeface="+mn-ea"/>
                <a:cs typeface="+mn-cs"/>
                <a:hlinkClick r:id="rId4"/>
              </a:rPr>
              <a:t>nanometers</a:t>
            </a:r>
            <a:r>
              <a:rPr lang="en-US" sz="1200" b="0" i="0" kern="1200" smtClean="0">
                <a:solidFill>
                  <a:schemeClr val="tx1"/>
                </a:solidFill>
                <a:effectLst/>
                <a:latin typeface="Times New Roman" pitchFamily="18" charset="0"/>
                <a:ea typeface="+mn-ea"/>
                <a:cs typeface="+mn-cs"/>
              </a:rPr>
              <a:t> (nm) to 1 millimeter (mm). </a:t>
            </a:r>
          </a:p>
          <a:p>
            <a:r>
              <a:rPr lang="en-US" sz="1200" b="0" i="0" kern="1200" smtClean="0">
                <a:solidFill>
                  <a:schemeClr val="tx1"/>
                </a:solidFill>
                <a:effectLst/>
                <a:latin typeface="Times New Roman" pitchFamily="18" charset="0"/>
                <a:ea typeface="+mn-ea"/>
                <a:cs typeface="+mn-cs"/>
              </a:rPr>
              <a:t>Ranging from about 300 Ghz to 400 THz.</a:t>
            </a:r>
          </a:p>
          <a:p>
            <a:r>
              <a:rPr lang="en-US" sz="1200" b="0" i="0" kern="1200" smtClean="0">
                <a:solidFill>
                  <a:schemeClr val="tx1"/>
                </a:solidFill>
                <a:effectLst/>
                <a:latin typeface="Times New Roman" pitchFamily="18" charset="0"/>
                <a:ea typeface="+mn-ea"/>
                <a:cs typeface="+mn-cs"/>
              </a:rPr>
              <a:t>Application: TV remote sensors and photography.</a:t>
            </a:r>
          </a:p>
          <a:p>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16</a:t>
            </a:fld>
            <a:endParaRPr lang="en-US"/>
          </a:p>
        </p:txBody>
      </p:sp>
    </p:spTree>
    <p:extLst>
      <p:ext uri="{BB962C8B-B14F-4D97-AF65-F5344CB8AC3E}">
        <p14:creationId xmlns:p14="http://schemas.microsoft.com/office/powerpoint/2010/main" val="327500944"/>
      </p:ext>
    </p:extLst>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Times New Roman" pitchFamily="18" charset="0"/>
                <a:ea typeface="+mn-ea"/>
                <a:cs typeface="+mn-cs"/>
              </a:rPr>
              <a:t> Zigbee operates in the industrial, scientific and medical (</a:t>
            </a:r>
            <a:r>
              <a:rPr lang="en-US" sz="1200" b="0" i="0" u="none" strike="noStrike" kern="1200" smtClean="0">
                <a:solidFill>
                  <a:schemeClr val="tx1"/>
                </a:solidFill>
                <a:effectLst/>
                <a:latin typeface="Times New Roman" pitchFamily="18" charset="0"/>
                <a:ea typeface="+mn-ea"/>
                <a:cs typeface="+mn-cs"/>
                <a:hlinkClick r:id="rId3" tooltip="ISM band"/>
              </a:rPr>
              <a:t>ISM</a:t>
            </a:r>
            <a:r>
              <a:rPr lang="en-US" sz="1200" b="0" i="0" kern="1200" smtClean="0">
                <a:solidFill>
                  <a:schemeClr val="tx1"/>
                </a:solidFill>
                <a:effectLst/>
                <a:latin typeface="Times New Roman" pitchFamily="18" charset="0"/>
                <a:ea typeface="+mn-ea"/>
                <a:cs typeface="+mn-cs"/>
              </a:rPr>
              <a:t>) radio bands: 2.4 GHz in most jurisdictions worldwide.</a:t>
            </a:r>
            <a:r>
              <a:rPr lang="en-US" smtClean="0"/>
              <a:t> Operate in the unlicensed RF worldwide (2.4 GHz global, 915 MHz America, or 868 MHz Europe) bands. The data rate is 250 kbps at 2.4 GHz, 40 kbps at 915 MHz, and 20 kbps at 868 MHz.</a:t>
            </a:r>
            <a:endParaRPr lang="en-US" sz="1200" b="0" i="0" kern="1200" smtClean="0">
              <a:solidFill>
                <a:schemeClr val="tx1"/>
              </a:solidFill>
              <a:effectLst/>
              <a:latin typeface="Times New Roman" pitchFamily="18" charset="0"/>
              <a:ea typeface="+mn-ea"/>
              <a:cs typeface="+mn-cs"/>
            </a:endParaRPr>
          </a:p>
          <a:p>
            <a:r>
              <a:rPr lang="en-US" sz="1200" b="0" i="0" kern="1200" err="1" smtClean="0">
                <a:solidFill>
                  <a:schemeClr val="tx1"/>
                </a:solidFill>
                <a:effectLst/>
                <a:latin typeface="Times New Roman" pitchFamily="18" charset="0"/>
                <a:ea typeface="+mn-ea"/>
                <a:cs typeface="+mn-cs"/>
              </a:rPr>
              <a:t>Zigbee is </a:t>
            </a:r>
            <a:r>
              <a:rPr lang="en-US" sz="1200" b="1" i="0" kern="1200" smtClean="0">
                <a:solidFill>
                  <a:schemeClr val="tx1"/>
                </a:solidFill>
                <a:effectLst/>
                <a:latin typeface="Times New Roman" pitchFamily="18" charset="0"/>
                <a:ea typeface="+mn-ea"/>
                <a:cs typeface="+mn-cs"/>
              </a:rPr>
              <a:t>a standards-based wireless technology developed to enable low-cost, low-power wireless machine-to-machine (M2M) and internet of things (IoT) networks</a:t>
            </a:r>
            <a:r>
              <a:rPr lang="en-US" sz="1200" b="0" i="0" kern="1200" smtClean="0">
                <a:solidFill>
                  <a:schemeClr val="tx1"/>
                </a:solidFill>
                <a:effectLst/>
                <a:latin typeface="Times New Roman" pitchFamily="18" charset="0"/>
                <a:ea typeface="+mn-ea"/>
                <a:cs typeface="+mn-cs"/>
              </a:rPr>
              <a:t>. Zigbee is for low-data rate, low-power applications and is an open standard.</a:t>
            </a:r>
          </a:p>
          <a:p>
            <a:r>
              <a:rPr lang="en-US" sz="1200" b="0" i="0" kern="1200" smtClean="0">
                <a:solidFill>
                  <a:schemeClr val="tx1"/>
                </a:solidFill>
                <a:effectLst/>
                <a:latin typeface="Times New Roman" pitchFamily="18" charset="0"/>
                <a:ea typeface="+mn-ea"/>
                <a:cs typeface="+mn-cs"/>
              </a:rPr>
              <a:t>Wheel speed sensor</a:t>
            </a:r>
            <a:endParaRPr lang="en-US"/>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17</a:t>
            </a:fld>
            <a:endParaRPr lang="en-US"/>
          </a:p>
        </p:txBody>
      </p:sp>
    </p:spTree>
    <p:extLst>
      <p:ext uri="{BB962C8B-B14F-4D97-AF65-F5344CB8AC3E}">
        <p14:creationId xmlns:p14="http://schemas.microsoft.com/office/powerpoint/2010/main" val="4097222562"/>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028ADFFC-C3BA-4F30-AF98-1229F403AB0A}"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5C175BA8-FB8B-481A-BCE2-AD102EE66A79}"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B6F9D89A-1546-4C87-B71D-995BCB2BA77E}"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bg>
      <p:bgRef idx="1001">
        <a:schemeClr val="bg1"/>
      </p:bgRef>
    </p:bg>
    <p:spTree>
      <p:nvGrpSpPr>
        <p:cNvPr id="1" name=""/>
        <p:cNvGrpSpPr/>
        <p:nvPr/>
      </p:nvGrpSpPr>
      <p:grpSpPr>
        <a:xfrm>
          <a:off x="0" y="0"/>
          <a: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b="1">
                <a:solidFill>
                  <a:srgbClr val="004274"/>
                </a:solidFill>
              </a:defRPr>
            </a:lvl1pPr>
          </a:lstStyle>
          <a:p>
            <a:r>
              <a:rPr lang="en-US"/>
              <a:t>Click to edit Master title style</a:t>
            </a:r>
          </a:p>
        </p:txBody>
      </p:sp>
      <p:sp>
        <p:nvSpPr>
          <p:cNvPr id="7" name="Footer Placeholder 2"/>
          <p:cNvSpPr txBox="1"/>
          <p:nvPr userDrawn="1"/>
        </p:nvSpPr>
        <p:spPr>
          <a:xfrm>
            <a:off x="304800" y="6492876"/>
            <a:ext cx="1046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solidFill>
                  <a:srgbClr val="004274"/>
                </a:solidFill>
              </a:rPr>
              <a:t>Traffic modeling of 4G network under LTE and WiMAX network platform</a:t>
            </a:r>
          </a:p>
        </p:txBody>
      </p:sp>
      <p:sp>
        <p:nvSpPr>
          <p:cNvPr id="8" name="Slide Number Placeholder 3"/>
          <p:cNvSpPr txBox="1"/>
          <p:nvPr userDrawn="1"/>
        </p:nvSpPr>
        <p:spPr>
          <a:xfrm>
            <a:off x="10769600" y="6492876"/>
            <a:ext cx="11068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C8AA99-7238-42D3-B68A-A4E1B56FEE73}" type="slidenum">
              <a:rPr lang="en-US" sz="1200" smtClean="0">
                <a:solidFill>
                  <a:srgbClr val="004274"/>
                </a:solidFill>
              </a:rPr>
              <a:t>‹#›</a:t>
            </a:fld>
            <a:endParaRPr lang="en-US" sz="1200">
              <a:solidFill>
                <a:srgbClr val="004274"/>
              </a:solidFill>
            </a:endParaRPr>
          </a:p>
        </p:txBody>
      </p:sp>
    </p:spTree>
    <p:extLst>
      <p:ext uri="{BB962C8B-B14F-4D97-AF65-F5344CB8AC3E}">
        <p14:creationId xmlns:p14="http://schemas.microsoft.com/office/powerpoint/2010/main" val="3921049327"/>
      </p:ext>
    </p:extLst>
  </p:cSld>
  <p:clrMapOvr>
    <a:overrideClrMapping bg1="lt1" tx1="dk1" bg2="lt2" tx2="dk2" accent1="accent1" accent2="accent2" accent3="accent3" accent4="accent4" accent5="accent5" accent6="accent6" hlink="hlink" folHlink="folHlink"/>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extLst>
      <p:ext uri="{BB962C8B-B14F-4D97-AF65-F5344CB8AC3E}">
        <p14:creationId xmlns:p14="http://schemas.microsoft.com/office/powerpoint/2010/main" val="255012544"/>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3EE55C-EFC8-49AB-BB12-5AC9DE5C1596}"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extLst>
      <p:ext uri="{BB962C8B-B14F-4D97-AF65-F5344CB8AC3E}">
        <p14:creationId xmlns:p14="http://schemas.microsoft.com/office/powerpoint/2010/main" val="589654527"/>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3EE55C-EFC8-49AB-BB12-5AC9DE5C1596}" type="datetimeFigureOut">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t>‹#›</a:t>
            </a:fld>
            <a:endParaRPr lang="en-US"/>
          </a:p>
        </p:txBody>
      </p:sp>
    </p:spTree>
    <p:extLst>
      <p:ext uri="{BB962C8B-B14F-4D97-AF65-F5344CB8AC3E}">
        <p14:creationId xmlns:p14="http://schemas.microsoft.com/office/powerpoint/2010/main" val="951741736"/>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3EE55C-EFC8-49AB-BB12-5AC9DE5C1596}" type="datetimeFigureOut">
              <a:rPr lang="en-US" smtClean="0"/>
              <a:t>9/20/2023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724D71-41C7-42A6-B50A-BDF41338C8EE}" type="slidenum">
              <a:rPr lang="en-US" smtClean="0"/>
              <a:t>‹#›</a:t>
            </a:fld>
            <a:endParaRPr lang="en-US"/>
          </a:p>
        </p:txBody>
      </p:sp>
    </p:spTree>
    <p:extLst>
      <p:ext uri="{BB962C8B-B14F-4D97-AF65-F5344CB8AC3E}">
        <p14:creationId xmlns:p14="http://schemas.microsoft.com/office/powerpoint/2010/main" val="1719680287"/>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03EE55C-EFC8-49AB-BB12-5AC9DE5C1596}" type="datetimeFigureOut">
              <a:rPr lang="en-US" smtClean="0"/>
              <a:t>9/20/2023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724D71-41C7-42A6-B50A-BDF41338C8EE}" type="slidenum">
              <a:rPr lang="en-US" smtClean="0"/>
              <a:t>‹#›</a:t>
            </a:fld>
            <a:endParaRPr lang="en-US"/>
          </a:p>
        </p:txBody>
      </p:sp>
    </p:spTree>
    <p:extLst>
      <p:ext uri="{BB962C8B-B14F-4D97-AF65-F5344CB8AC3E}">
        <p14:creationId xmlns:p14="http://schemas.microsoft.com/office/powerpoint/2010/main" val="3735229829"/>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703EE55C-EFC8-49AB-BB12-5AC9DE5C1596}" type="datetimeFigureOut">
              <a:rPr lang="en-US" smtClean="0"/>
              <a:t>9/20/2023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724D71-41C7-42A6-B50A-BDF41338C8EE}" type="slidenum">
              <a:rPr lang="en-US" smtClean="0"/>
              <a:t>‹#›</a:t>
            </a:fld>
            <a:endParaRPr lang="en-US"/>
          </a:p>
        </p:txBody>
      </p:sp>
    </p:spTree>
    <p:extLst>
      <p:ext uri="{BB962C8B-B14F-4D97-AF65-F5344CB8AC3E}">
        <p14:creationId xmlns:p14="http://schemas.microsoft.com/office/powerpoint/2010/main" val="3845703815"/>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t>‹#›</a:t>
            </a:fld>
            <a:endParaRPr lang="en-US"/>
          </a:p>
        </p:txBody>
      </p:sp>
    </p:spTree>
    <p:extLst>
      <p:ext uri="{BB962C8B-B14F-4D97-AF65-F5344CB8AC3E}">
        <p14:creationId xmlns:p14="http://schemas.microsoft.com/office/powerpoint/2010/main" val="1523096367"/>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18015FCB-387D-4004-89B5-C2E9598A70DB}"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3EE55C-EFC8-49AB-BB12-5AC9DE5C1596}" type="datetimeFigureOut">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724D71-41C7-42A6-B50A-BDF41338C8EE}" type="slidenum">
              <a:rPr lang="en-US" smtClean="0"/>
              <a:t>‹#›</a:t>
            </a:fld>
            <a:endParaRPr lang="en-US"/>
          </a:p>
        </p:txBody>
      </p:sp>
    </p:spTree>
    <p:extLst>
      <p:ext uri="{BB962C8B-B14F-4D97-AF65-F5344CB8AC3E}">
        <p14:creationId xmlns:p14="http://schemas.microsoft.com/office/powerpoint/2010/main" val="985989232"/>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extLst>
      <p:ext uri="{BB962C8B-B14F-4D97-AF65-F5344CB8AC3E}">
        <p14:creationId xmlns:p14="http://schemas.microsoft.com/office/powerpoint/2010/main" val="1663228078"/>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EE55C-EFC8-49AB-BB12-5AC9DE5C1596}"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724D71-41C7-42A6-B50A-BDF41338C8EE}" type="slidenum">
              <a:rPr lang="en-US" smtClean="0"/>
              <a:t>‹#›</a:t>
            </a:fld>
            <a:endParaRPr lang="en-US"/>
          </a:p>
        </p:txBody>
      </p:sp>
    </p:spTree>
    <p:extLst>
      <p:ext uri="{BB962C8B-B14F-4D97-AF65-F5344CB8AC3E}">
        <p14:creationId xmlns:p14="http://schemas.microsoft.com/office/powerpoint/2010/main" val="2904314258"/>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Only">
  <p:cSld name="Content">
    <p:spTree>
      <p:nvGrpSpPr>
        <p:cNvPr id="1" name=""/>
        <p:cNvGrpSpPr/>
        <p:nvPr/>
      </p:nvGrpSpPr>
      <p:grpSpPr>
        <a:xfrm>
          <a:off x="0" y="0"/>
          <a: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xfrm>
            <a:off x="914400" y="6248400"/>
            <a:ext cx="2540000" cy="457200"/>
          </a:xfrm>
          <a:prstGeom prst="rect">
            <a:avLst/>
          </a:prstGeom>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8889644D-C9F4-45D8-9436-F15691B06083}" type="slidenum">
              <a:rPr lang="en-US"/>
              <a:pPr>
                <a:defRPr/>
              </a:pPr>
              <a:t>‹#›</a:t>
            </a:fld>
            <a:endParaRPr lang="en-US"/>
          </a:p>
        </p:txBody>
      </p:sp>
    </p:spTree>
    <p:extLst>
      <p:ext uri="{BB962C8B-B14F-4D97-AF65-F5344CB8AC3E}">
        <p14:creationId xmlns:p14="http://schemas.microsoft.com/office/powerpoint/2010/main" val="2637581971"/>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Custom Layout">
    <p:spTree>
      <p:nvGrpSpPr>
        <p:cNvPr id="1" name=""/>
        <p:cNvGrpSpPr/>
        <p:nvPr/>
      </p:nvGrpSpPr>
      <p:grpSpPr>
        <a:xfrm>
          <a:off x="0" y="0"/>
          <a:ext cx="0" cy="0"/>
        </a:xfrm>
      </p:grpSpPr>
      <p:sp>
        <p:nvSpPr>
          <p:cNvPr id="2" name="Title 1"/>
          <p:cNvSpPr>
            <a:spLocks noGrp="1"/>
          </p:cNvSpPr>
          <p:nvPr>
            <p:ph type="title"/>
          </p:nvPr>
        </p:nvSpPr>
        <p:spPr>
          <a:xfrm>
            <a:off x="304800" y="76200"/>
            <a:ext cx="10363200" cy="1143000"/>
          </a:xfrm>
          <a:prstGeom prst="rect">
            <a:avLst/>
          </a:prstGeo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Traffic modeling of 4G network under LTE and WiMAX network platform</a:t>
            </a:r>
            <a:endParaRPr lang="en-US"/>
          </a:p>
        </p:txBody>
      </p:sp>
      <p:sp>
        <p:nvSpPr>
          <p:cNvPr id="4" name="Slide Number Placeholder 3"/>
          <p:cNvSpPr>
            <a:spLocks noGrp="1"/>
          </p:cNvSpPr>
          <p:nvPr>
            <p:ph type="sldNum" sz="quarter" idx="11"/>
          </p:nvPr>
        </p:nvSpPr>
        <p:spPr/>
        <p:txBody>
          <a:bodyPr/>
          <a:lstStyle/>
          <a:p>
            <a:fld id="{EDC8AA99-7238-42D3-B68A-A4E1B56FEE73}" type="slidenum">
              <a:rPr lang="en-US" smtClean="0"/>
              <a:t>‹#›</a:t>
            </a:fld>
            <a:endParaRPr lang="en-US"/>
          </a:p>
        </p:txBody>
      </p:sp>
    </p:spTree>
    <p:extLst>
      <p:ext uri="{BB962C8B-B14F-4D97-AF65-F5344CB8AC3E}">
        <p14:creationId xmlns:p14="http://schemas.microsoft.com/office/powerpoint/2010/main" val="2767198"/>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A1BC4839-21C7-4A0B-A36A-AD4EBE08D285}" type="slidenum">
              <a:rPr lang="en-US"/>
              <a:pPr>
                <a:defRPr/>
              </a:pPr>
              <a:t>‹#›</a:t>
            </a:fld>
            <a:endParaRPr lang="en-US"/>
          </a:p>
        </p:txBody>
      </p:sp>
    </p:spTree>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5086AF07-4F95-4468-B1E8-CF5B7833C30F}" type="slidenum">
              <a:rPr lang="en-US"/>
              <a:pPr>
                <a:defRPr/>
              </a:pPr>
              <a:t>‹#›</a:t>
            </a:fld>
            <a:endParaRPr lang="en-US"/>
          </a:p>
        </p:txBody>
      </p:sp>
    </p:spTree>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1FE2900C-B402-4301-8183-16676F7B506C}" type="slidenum">
              <a:rPr lang="en-US"/>
              <a:pPr>
                <a:defRPr/>
              </a:pPr>
              <a:t>‹#›</a:t>
            </a:fld>
            <a:endParaRPr lang="en-US"/>
          </a:p>
        </p:txBody>
      </p:sp>
    </p:spTree>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C9D39B3A-56A6-43B6-B5C6-E2C3D6DFFEF9}" type="slidenum">
              <a:rPr lang="en-US"/>
              <a:pPr>
                <a:defRPr/>
              </a:pPr>
              <a:t>‹#›</a:t>
            </a:fld>
            <a:endParaRPr lang="en-US"/>
          </a:p>
        </p:txBody>
      </p:sp>
    </p:spTree>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F3CB640E-548D-44B1-B56B-D6EAF622C50B}" type="slidenum">
              <a:rPr lang="en-US"/>
              <a:pPr>
                <a:defRPr/>
              </a:pPr>
              <a:t>‹#›</a:t>
            </a:fld>
            <a:endParaRPr lang="en-US"/>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0CE18ACE-4752-47EE-9C31-18E436EBEB5A}"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9515077C-03D1-4F9E-A74D-23175CF59A79}" type="slidenum">
              <a:rPr lang="en-US"/>
              <a:pPr>
                <a:defRPr/>
              </a:pPr>
              <a:t>‹#›</a:t>
            </a:fld>
            <a:endParaRPr lang="en-US"/>
          </a:p>
        </p:txBody>
      </p:sp>
    </p:spTree>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36A760B8-AFAB-4F52-B04A-B3195A18F2DB}" type="slidenum">
              <a:rPr lang="en-US"/>
              <a:pPr>
                <a:defRPr/>
              </a:pPr>
              <a:t>‹#›</a:t>
            </a:fld>
            <a:endParaRPr lang="en-US"/>
          </a:p>
        </p:txBody>
      </p:sp>
    </p:spTree>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A912E18-6DA1-4FBD-AA22-960B2F440A01}" type="slidenum">
              <a:rPr lang="en-US"/>
              <a:pPr>
                <a:defRPr/>
              </a:pPr>
              <a:t>‹#›</a:t>
            </a:fld>
            <a:endParaRPr lang="en-US"/>
          </a:p>
        </p:txBody>
      </p:sp>
    </p:spTree>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2DD6377-799B-4BEC-847D-43B4F8CC0E17}" type="slidenum">
              <a:rPr lang="en-US"/>
              <a:pPr>
                <a:defRPr/>
              </a:pPr>
              <a:t>‹#›</a:t>
            </a:fld>
            <a:endParaRPr lang="en-US"/>
          </a:p>
        </p:txBody>
      </p:sp>
    </p:spTree>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884ED22-C513-43A4-B64C-9C17E63FEA57}" type="slidenum">
              <a:rPr lang="en-US"/>
              <a:pPr>
                <a:defRPr/>
              </a:pPr>
              <a:t>‹#›</a:t>
            </a:fld>
            <a:endParaRPr lang="en-US"/>
          </a:p>
        </p:txBody>
      </p:sp>
    </p:spTree>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0F302D82-D225-4B48-9A2A-13A11812FFF6}" type="slidenum">
              <a:rPr lang="en-US"/>
              <a:pPr>
                <a:defRPr/>
              </a:pPr>
              <a:t>‹#›</a:t>
            </a:fld>
            <a:endParaRPr lang="en-US"/>
          </a:p>
        </p:txBody>
      </p:sp>
    </p:spTree>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Only" preserve="1">
  <p:cSld name="Content">
    <p:spTree>
      <p:nvGrpSpPr>
        <p:cNvPr id="1" name=""/>
        <p:cNvGrpSpPr/>
        <p:nvPr/>
      </p:nvGrpSpPr>
      <p:grpSpPr>
        <a:xfrm>
          <a:off x="0" y="0"/>
          <a: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8889644D-C9F4-45D8-9436-F15691B06083}" type="slidenum">
              <a:rPr lang="en-US"/>
              <a:pPr>
                <a:defRPr/>
              </a:pPr>
              <a:t>‹#›</a:t>
            </a:fld>
            <a:endParaRPr lang="en-US"/>
          </a:p>
        </p:txBody>
      </p:sp>
    </p:spTree>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 xmlns:a16="http://schemas.microsoft.com/office/drawing/2014/main" id="{1D443FC9-0EDA-442D-82A7-4DCFA0167D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3361335C-6FFF-4D13-BF92-F0A7C6F3D5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195F1F87-17FE-4EE1-9E9E-85E5AEB7A3BB}"/>
              </a:ext>
            </a:extLst>
          </p:cNvPr>
          <p:cNvSpPr>
            <a:spLocks noGrp="1"/>
          </p:cNvSpPr>
          <p:nvPr>
            <p:ph type="dt" sz="half" idx="10"/>
          </p:nvPr>
        </p:nvSpPr>
        <p:spPr/>
        <p:txBody>
          <a:bodyPr/>
          <a:lstStyle/>
          <a:p>
            <a:fld id="{423212EF-8D8E-42B3-943A-561354719818}" type="datetimeFigureOut">
              <a:rPr lang="en-US" smtClean="0"/>
              <a:t>9/20/2023</a:t>
            </a:fld>
            <a:endParaRPr lang="en-US"/>
          </a:p>
        </p:txBody>
      </p:sp>
      <p:sp>
        <p:nvSpPr>
          <p:cNvPr id="5" name="Footer Placeholder 4">
            <a:extLst>
              <a:ext uri="{FF2B5EF4-FFF2-40B4-BE49-F238E27FC236}">
                <a16:creationId xmlns="" xmlns:a16="http://schemas.microsoft.com/office/drawing/2014/main" id="{E69B0E3C-D0BA-4C18-8736-147FC41E8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23330B6-1409-4DD7-9FEE-04CD12DFD259}"/>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1584871061"/>
      </p:ext>
    </p:extLst>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 xmlns:a16="http://schemas.microsoft.com/office/drawing/2014/main" id="{34E2172C-65BE-4D9A-A396-AE10D8123448}"/>
              </a:ext>
            </a:extLst>
          </p:cNvPr>
          <p:cNvSpPr>
            <a:spLocks noGrp="1"/>
          </p:cNvSpPr>
          <p:nvPr>
            <p:ph type="title" hasCustomPrompt="1"/>
          </p:nvPr>
        </p:nvSpPr>
        <p:spPr/>
        <p:txBody>
          <a:bodyPr/>
          <a:lstStyle>
            <a:lvl1pPr>
              <a:defRPr b="1">
                <a:latin typeface="Gill Sans MT" panose="020b0502020104020203" pitchFamily="34" charset="0"/>
              </a:defRPr>
            </a:lvl1pPr>
          </a:lstStyle>
          <a:p>
            <a:r>
              <a:rPr lang="en-US" smtClean="0"/>
              <a:t>CLICK TO EDIT MASTER TITLE STYLE</a:t>
            </a:r>
            <a:endParaRPr lang="en-US"/>
          </a:p>
        </p:txBody>
      </p:sp>
      <p:sp>
        <p:nvSpPr>
          <p:cNvPr id="3" name="Content Placeholder 2">
            <a:extLst>
              <a:ext uri="{FF2B5EF4-FFF2-40B4-BE49-F238E27FC236}">
                <a16:creationId xmlns="" xmlns:a16="http://schemas.microsoft.com/office/drawing/2014/main" id="{11505607-C9CF-4A0E-BC6B-2CD4E18EE3EC}"/>
              </a:ext>
            </a:extLst>
          </p:cNvPr>
          <p:cNvSpPr>
            <a:spLocks noGrp="1"/>
          </p:cNvSpPr>
          <p:nvPr>
            <p:ph idx="1"/>
          </p:nvPr>
        </p:nvSpPr>
        <p:spPr/>
        <p:txBody>
          <a:bodyPr>
            <a:normAutofit/>
          </a:bodyPr>
          <a:lstStyle>
            <a:lvl1pPr marL="228600" indent="-228600">
              <a:buFont typeface="Wingdings" pitchFamily="2" charset="2"/>
              <a:buChar char="ü"/>
              <a:defRPr sz="2200">
                <a:latin typeface="Gill Sans MT" panose="020b0502020104020203" pitchFamily="34" charset="0"/>
              </a:defRPr>
            </a:lvl1pPr>
            <a:lvl2pPr marL="685800" indent="-228600">
              <a:buFont typeface="Gill Sans MT" panose="020b0502020104020203" pitchFamily="34" charset="0"/>
              <a:buChar char="—"/>
              <a:defRPr sz="2200">
                <a:latin typeface="Gill Sans MT" panose="020b0502020104020203" pitchFamily="34" charset="0"/>
              </a:defRPr>
            </a:lvl2pPr>
            <a:lvl3pPr>
              <a:defRPr sz="2200">
                <a:latin typeface="Gill Sans MT" panose="020b0502020104020203" pitchFamily="34" charset="0"/>
              </a:defRPr>
            </a:lvl3pPr>
            <a:lvl4pPr>
              <a:defRPr sz="2200">
                <a:latin typeface="Gill Sans MT" panose="020b0502020104020203" pitchFamily="34" charset="0"/>
              </a:defRPr>
            </a:lvl4pPr>
            <a:lvl5pPr>
              <a:defRPr sz="2200">
                <a:latin typeface="Gill Sans MT" panose="020b05020201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C8E3F22-5736-465C-BC80-5D0146073DC9}"/>
              </a:ext>
            </a:extLst>
          </p:cNvPr>
          <p:cNvSpPr>
            <a:spLocks noGrp="1"/>
          </p:cNvSpPr>
          <p:nvPr>
            <p:ph type="dt" sz="half" idx="10"/>
          </p:nvPr>
        </p:nvSpPr>
        <p:spPr/>
        <p:txBody>
          <a:bodyPr/>
          <a:lstStyle/>
          <a:p>
            <a:fld id="{423212EF-8D8E-42B3-943A-561354719818}" type="datetimeFigureOut">
              <a:rPr lang="en-US" smtClean="0"/>
              <a:t>9/20/2023</a:t>
            </a:fld>
            <a:endParaRPr lang="en-US"/>
          </a:p>
        </p:txBody>
      </p:sp>
      <p:sp>
        <p:nvSpPr>
          <p:cNvPr id="5" name="Footer Placeholder 4">
            <a:extLst>
              <a:ext uri="{FF2B5EF4-FFF2-40B4-BE49-F238E27FC236}">
                <a16:creationId xmlns="" xmlns:a16="http://schemas.microsoft.com/office/drawing/2014/main" id="{3E4D3B69-F24F-44B4-BE1B-AACA5DBC9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36F6D17-34B4-415F-B451-1EE516457C91}"/>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808306151"/>
      </p:ext>
    </p:extLst>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 xmlns:a16="http://schemas.microsoft.com/office/drawing/2014/main" id="{CC73CA93-7E97-4481-8BAB-1ADD3E5470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89CBD19-D97C-4AB3-9A7E-DB82EACAC6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C32E3611-8A83-4CD7-9394-66379B94AE97}"/>
              </a:ext>
            </a:extLst>
          </p:cNvPr>
          <p:cNvSpPr>
            <a:spLocks noGrp="1"/>
          </p:cNvSpPr>
          <p:nvPr>
            <p:ph type="dt" sz="half" idx="10"/>
          </p:nvPr>
        </p:nvSpPr>
        <p:spPr/>
        <p:txBody>
          <a:bodyPr/>
          <a:lstStyle/>
          <a:p>
            <a:fld id="{423212EF-8D8E-42B3-943A-561354719818}" type="datetimeFigureOut">
              <a:rPr lang="en-US" smtClean="0"/>
              <a:t>9/20/2023</a:t>
            </a:fld>
            <a:endParaRPr lang="en-US"/>
          </a:p>
        </p:txBody>
      </p:sp>
      <p:sp>
        <p:nvSpPr>
          <p:cNvPr id="5" name="Footer Placeholder 4">
            <a:extLst>
              <a:ext uri="{FF2B5EF4-FFF2-40B4-BE49-F238E27FC236}">
                <a16:creationId xmlns="" xmlns:a16="http://schemas.microsoft.com/office/drawing/2014/main" id="{47A44C8A-F4DB-4730-A76C-87D4A77AF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89ECA79-662A-4676-9E1B-88B29F2229DF}"/>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4198426320"/>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33CF8A02-1229-4C03-BC2E-EE58E26E3904}"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 xmlns:a16="http://schemas.microsoft.com/office/drawing/2014/main" id="{F39FF9D1-2F2B-4FFC-8460-712C2807F68D}"/>
              </a:ext>
            </a:extLst>
          </p:cNvPr>
          <p:cNvSpPr>
            <a:spLocks noGrp="1"/>
          </p:cNvSpPr>
          <p:nvPr>
            <p:ph type="title" hasCustomPrompt="1"/>
          </p:nvPr>
        </p:nvSpPr>
        <p:spPr/>
        <p:txBody>
          <a:bodyPr/>
          <a:lstStyle>
            <a:lvl1pPr>
              <a:defRPr b="1">
                <a:latin typeface="Gill Sans MT" panose="020b0502020104020203" pitchFamily="34" charset="0"/>
              </a:defRPr>
            </a:lvl1pPr>
          </a:lstStyle>
          <a:p>
            <a:r>
              <a:rPr lang="en-US" smtClean="0"/>
              <a:t>CLICK TO EDIT MASTER TITLE STYLE</a:t>
            </a:r>
            <a:endParaRPr lang="en-US"/>
          </a:p>
        </p:txBody>
      </p:sp>
      <p:sp>
        <p:nvSpPr>
          <p:cNvPr id="3" name="Content Placeholder 2">
            <a:extLst>
              <a:ext uri="{FF2B5EF4-FFF2-40B4-BE49-F238E27FC236}">
                <a16:creationId xmlns="" xmlns:a16="http://schemas.microsoft.com/office/drawing/2014/main" id="{D677D02E-3EE0-449F-8C1A-0ADD8978B142}"/>
              </a:ext>
            </a:extLst>
          </p:cNvPr>
          <p:cNvSpPr>
            <a:spLocks noGrp="1"/>
          </p:cNvSpPr>
          <p:nvPr>
            <p:ph sz="half" idx="1"/>
          </p:nvPr>
        </p:nvSpPr>
        <p:spPr>
          <a:xfrm>
            <a:off x="838200" y="1825625"/>
            <a:ext cx="5181600" cy="4351338"/>
          </a:xfrm>
        </p:spPr>
        <p:txBody>
          <a:bodyPr>
            <a:normAutofit/>
          </a:bodyPr>
          <a:lstStyle>
            <a:lvl1pPr marL="228600" indent="-228600">
              <a:buFont typeface="Wingdings" pitchFamily="2" charset="2"/>
              <a:buChar char="ü"/>
              <a:defRPr sz="2400">
                <a:latin typeface="Gill Sans MT" panose="020b0502020104020203" pitchFamily="34" charset="0"/>
              </a:defRPr>
            </a:lvl1pPr>
            <a:lvl2pPr marL="685800" indent="-228600">
              <a:buFont typeface="Calibri" panose="020f0502020204030204" pitchFamily="34" charset="0"/>
              <a:buChar char="—"/>
              <a:defRPr sz="2400">
                <a:latin typeface="Gill Sans MT" panose="020b0502020104020203" pitchFamily="34" charset="0"/>
              </a:defRPr>
            </a:lvl2pPr>
            <a:lvl3pPr>
              <a:defRPr sz="2400">
                <a:latin typeface="Gill Sans MT" panose="020b0502020104020203" pitchFamily="34" charset="0"/>
              </a:defRPr>
            </a:lvl3pPr>
            <a:lvl4pPr>
              <a:defRPr sz="2400">
                <a:latin typeface="Gill Sans MT" panose="020b0502020104020203" pitchFamily="34" charset="0"/>
              </a:defRPr>
            </a:lvl4pPr>
            <a:lvl5pPr>
              <a:defRPr sz="2400">
                <a:latin typeface="Gill Sans MT" panose="020b05020201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75632D4E-2BCF-4779-8225-60CB9DBD8B86}"/>
              </a:ext>
            </a:extLst>
          </p:cNvPr>
          <p:cNvSpPr>
            <a:spLocks noGrp="1"/>
          </p:cNvSpPr>
          <p:nvPr>
            <p:ph sz="half" idx="2"/>
          </p:nvPr>
        </p:nvSpPr>
        <p:spPr>
          <a:xfrm>
            <a:off x="6172200" y="1825625"/>
            <a:ext cx="5181600" cy="4351338"/>
          </a:xfrm>
        </p:spPr>
        <p:txBody>
          <a:bodyPr>
            <a:normAutofit/>
          </a:bodyPr>
          <a:lstStyle>
            <a:lvl1pPr>
              <a:defRPr sz="2400">
                <a:latin typeface="Gill Sans MT" panose="020b0502020104020203" pitchFamily="34" charset="0"/>
              </a:defRPr>
            </a:lvl1pPr>
            <a:lvl2pPr>
              <a:defRPr sz="2400">
                <a:latin typeface="Gill Sans MT" panose="020b0502020104020203" pitchFamily="34" charset="0"/>
              </a:defRPr>
            </a:lvl2pPr>
            <a:lvl3pPr>
              <a:defRPr sz="2400">
                <a:latin typeface="Gill Sans MT" panose="020b0502020104020203" pitchFamily="34" charset="0"/>
              </a:defRPr>
            </a:lvl3pPr>
            <a:lvl4pPr>
              <a:defRPr sz="2400">
                <a:latin typeface="Gill Sans MT" panose="020b0502020104020203" pitchFamily="34" charset="0"/>
              </a:defRPr>
            </a:lvl4pPr>
            <a:lvl5pPr>
              <a:defRPr sz="2400">
                <a:latin typeface="Gill Sans MT" panose="020b05020201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04B202ED-4477-4DE7-9899-2EC8C445B19D}"/>
              </a:ext>
            </a:extLst>
          </p:cNvPr>
          <p:cNvSpPr>
            <a:spLocks noGrp="1"/>
          </p:cNvSpPr>
          <p:nvPr>
            <p:ph type="dt" sz="half" idx="10"/>
          </p:nvPr>
        </p:nvSpPr>
        <p:spPr/>
        <p:txBody>
          <a:bodyPr/>
          <a:lstStyle/>
          <a:p>
            <a:fld id="{423212EF-8D8E-42B3-943A-561354719818}" type="datetimeFigureOut">
              <a:rPr lang="en-US" smtClean="0"/>
              <a:t>9/20/2023</a:t>
            </a:fld>
            <a:endParaRPr lang="en-US"/>
          </a:p>
        </p:txBody>
      </p:sp>
      <p:sp>
        <p:nvSpPr>
          <p:cNvPr id="6" name="Footer Placeholder 5">
            <a:extLst>
              <a:ext uri="{FF2B5EF4-FFF2-40B4-BE49-F238E27FC236}">
                <a16:creationId xmlns="" xmlns:a16="http://schemas.microsoft.com/office/drawing/2014/main" id="{A926A77F-93A6-4C2E-B6F9-94CEC766E6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CBFF072-86D8-43AE-B885-3D70FE03CB97}"/>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764773374"/>
      </p:ext>
    </p:extLst>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 xmlns:a16="http://schemas.microsoft.com/office/drawing/2014/main" id="{E89D43A9-6647-4353-AAFF-F216DFCCB0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53B1608C-300C-4CBE-AE71-E025C1F4D3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AB7AC77C-2399-42B0-ABA9-D6EB3592D0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A61B677-7C59-4EC1-8AA1-0303C1511A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4308507B-3193-4556-84B9-8028616A65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39F1E94E-627F-47E7-A87F-0F79D4CF9E43}"/>
              </a:ext>
            </a:extLst>
          </p:cNvPr>
          <p:cNvSpPr>
            <a:spLocks noGrp="1"/>
          </p:cNvSpPr>
          <p:nvPr>
            <p:ph type="dt" sz="half" idx="10"/>
          </p:nvPr>
        </p:nvSpPr>
        <p:spPr/>
        <p:txBody>
          <a:bodyPr/>
          <a:lstStyle/>
          <a:p>
            <a:fld id="{423212EF-8D8E-42B3-943A-561354719818}" type="datetimeFigureOut">
              <a:rPr lang="en-US" smtClean="0"/>
              <a:t>9/20/2023</a:t>
            </a:fld>
            <a:endParaRPr lang="en-US"/>
          </a:p>
        </p:txBody>
      </p:sp>
      <p:sp>
        <p:nvSpPr>
          <p:cNvPr id="8" name="Footer Placeholder 7">
            <a:extLst>
              <a:ext uri="{FF2B5EF4-FFF2-40B4-BE49-F238E27FC236}">
                <a16:creationId xmlns="" xmlns:a16="http://schemas.microsoft.com/office/drawing/2014/main" id="{4C03B3D4-485D-48DE-81A3-0ADE9FC5A2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A24A8A03-03FB-429B-8B5F-F33568563E93}"/>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1556876504"/>
      </p:ext>
    </p:extLst>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 xmlns:a16="http://schemas.microsoft.com/office/drawing/2014/main" id="{6D5D74F3-9B9B-418D-8B96-93E76FB2A4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44BFE004-20DE-454E-B351-EDE76257E690}"/>
              </a:ext>
            </a:extLst>
          </p:cNvPr>
          <p:cNvSpPr>
            <a:spLocks noGrp="1"/>
          </p:cNvSpPr>
          <p:nvPr>
            <p:ph type="dt" sz="half" idx="10"/>
          </p:nvPr>
        </p:nvSpPr>
        <p:spPr/>
        <p:txBody>
          <a:bodyPr/>
          <a:lstStyle/>
          <a:p>
            <a:fld id="{423212EF-8D8E-42B3-943A-561354719818}" type="datetimeFigureOut">
              <a:rPr lang="en-US" smtClean="0"/>
              <a:t>9/20/2023</a:t>
            </a:fld>
            <a:endParaRPr lang="en-US"/>
          </a:p>
        </p:txBody>
      </p:sp>
      <p:sp>
        <p:nvSpPr>
          <p:cNvPr id="4" name="Footer Placeholder 3">
            <a:extLst>
              <a:ext uri="{FF2B5EF4-FFF2-40B4-BE49-F238E27FC236}">
                <a16:creationId xmlns="" xmlns:a16="http://schemas.microsoft.com/office/drawing/2014/main" id="{043EBDC3-9D4D-43DF-A7FA-3508E3B3E8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C9C81495-7D60-41C7-B414-0EBC476C86ED}"/>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2107882196"/>
      </p:ext>
    </p:extLst>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 xmlns:a16="http://schemas.microsoft.com/office/drawing/2014/main" id="{65E9AE50-6F15-4A04-8010-F8FAEA59D50F}"/>
              </a:ext>
            </a:extLst>
          </p:cNvPr>
          <p:cNvSpPr>
            <a:spLocks noGrp="1"/>
          </p:cNvSpPr>
          <p:nvPr>
            <p:ph type="dt" sz="half" idx="10"/>
          </p:nvPr>
        </p:nvSpPr>
        <p:spPr/>
        <p:txBody>
          <a:bodyPr/>
          <a:lstStyle/>
          <a:p>
            <a:fld id="{423212EF-8D8E-42B3-943A-561354719818}" type="datetimeFigureOut">
              <a:rPr lang="en-US" smtClean="0"/>
              <a:t>9/20/2023</a:t>
            </a:fld>
            <a:endParaRPr lang="en-US"/>
          </a:p>
        </p:txBody>
      </p:sp>
      <p:sp>
        <p:nvSpPr>
          <p:cNvPr id="3" name="Footer Placeholder 2">
            <a:extLst>
              <a:ext uri="{FF2B5EF4-FFF2-40B4-BE49-F238E27FC236}">
                <a16:creationId xmlns="" xmlns:a16="http://schemas.microsoft.com/office/drawing/2014/main" id="{36986817-3F11-41EE-9715-44BFEF7DEF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08251FBE-76B8-493E-A48D-8652A1091B36}"/>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809267705"/>
      </p:ext>
    </p:extLst>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 xmlns:a16="http://schemas.microsoft.com/office/drawing/2014/main" id="{34DADB12-E0C3-4DA3-9751-77E0E56171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2AF5DB29-48AE-4D71-9C83-A478E03A7A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216DE88F-1641-402F-8CDB-18E3C11C54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D168BEA-9EA8-4777-B4BD-321F80CDC2D3}"/>
              </a:ext>
            </a:extLst>
          </p:cNvPr>
          <p:cNvSpPr>
            <a:spLocks noGrp="1"/>
          </p:cNvSpPr>
          <p:nvPr>
            <p:ph type="dt" sz="half" idx="10"/>
          </p:nvPr>
        </p:nvSpPr>
        <p:spPr/>
        <p:txBody>
          <a:bodyPr/>
          <a:lstStyle/>
          <a:p>
            <a:fld id="{423212EF-8D8E-42B3-943A-561354719818}" type="datetimeFigureOut">
              <a:rPr lang="en-US" smtClean="0"/>
              <a:t>9/20/2023</a:t>
            </a:fld>
            <a:endParaRPr lang="en-US"/>
          </a:p>
        </p:txBody>
      </p:sp>
      <p:sp>
        <p:nvSpPr>
          <p:cNvPr id="6" name="Footer Placeholder 5">
            <a:extLst>
              <a:ext uri="{FF2B5EF4-FFF2-40B4-BE49-F238E27FC236}">
                <a16:creationId xmlns="" xmlns:a16="http://schemas.microsoft.com/office/drawing/2014/main" id="{A98A9EEB-FD9D-4AB3-933A-44B52432C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B9E6BD3-584F-4FD6-9413-93C62EBDC7B3}"/>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870835891"/>
      </p:ext>
    </p:extLst>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 xmlns:a16="http://schemas.microsoft.com/office/drawing/2014/main" id="{2D5B053A-F7E4-4E23-9D7A-9158FE88DF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6F13C181-0A4C-44AF-B6AB-8F83B892CA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E6D6ADEB-4AFC-4260-BE4D-0D5B2C3DC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B78F42A-FA53-4D91-9F7B-E46F1435FF1D}"/>
              </a:ext>
            </a:extLst>
          </p:cNvPr>
          <p:cNvSpPr>
            <a:spLocks noGrp="1"/>
          </p:cNvSpPr>
          <p:nvPr>
            <p:ph type="dt" sz="half" idx="10"/>
          </p:nvPr>
        </p:nvSpPr>
        <p:spPr/>
        <p:txBody>
          <a:bodyPr/>
          <a:lstStyle/>
          <a:p>
            <a:fld id="{423212EF-8D8E-42B3-943A-561354719818}" type="datetimeFigureOut">
              <a:rPr lang="en-US" smtClean="0"/>
              <a:t>9/20/2023</a:t>
            </a:fld>
            <a:endParaRPr lang="en-US"/>
          </a:p>
        </p:txBody>
      </p:sp>
      <p:sp>
        <p:nvSpPr>
          <p:cNvPr id="6" name="Footer Placeholder 5">
            <a:extLst>
              <a:ext uri="{FF2B5EF4-FFF2-40B4-BE49-F238E27FC236}">
                <a16:creationId xmlns="" xmlns:a16="http://schemas.microsoft.com/office/drawing/2014/main" id="{6722AFE1-3427-4142-AD45-62F5CAFC2E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3E94DC44-F518-4989-BB58-6CAA01A0541E}"/>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267499876"/>
      </p:ext>
    </p:extLst>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 xmlns:a16="http://schemas.microsoft.com/office/drawing/2014/main" id="{E6C7D310-5C5D-4768-8D8A-4ABB6BBB70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B6F8EAD-2D56-4681-9F4E-CFAF115B1C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2085251-6381-4273-9F7F-7DE84E56C7DF}"/>
              </a:ext>
            </a:extLst>
          </p:cNvPr>
          <p:cNvSpPr>
            <a:spLocks noGrp="1"/>
          </p:cNvSpPr>
          <p:nvPr>
            <p:ph type="dt" sz="half" idx="10"/>
          </p:nvPr>
        </p:nvSpPr>
        <p:spPr/>
        <p:txBody>
          <a:bodyPr/>
          <a:lstStyle/>
          <a:p>
            <a:fld id="{423212EF-8D8E-42B3-943A-561354719818}" type="datetimeFigureOut">
              <a:rPr lang="en-US" smtClean="0"/>
              <a:t>9/20/2023</a:t>
            </a:fld>
            <a:endParaRPr lang="en-US"/>
          </a:p>
        </p:txBody>
      </p:sp>
      <p:sp>
        <p:nvSpPr>
          <p:cNvPr id="5" name="Footer Placeholder 4">
            <a:extLst>
              <a:ext uri="{FF2B5EF4-FFF2-40B4-BE49-F238E27FC236}">
                <a16:creationId xmlns="" xmlns:a16="http://schemas.microsoft.com/office/drawing/2014/main" id="{6C2CE25A-D425-4027-B1F5-1650B115D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2AAA0F9-61AF-406B-BA0F-497EEACE5379}"/>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386103700"/>
      </p:ext>
    </p:extLst>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 xmlns:a16="http://schemas.microsoft.com/office/drawing/2014/main" id="{254663CF-10B8-4D9A-98BB-1D813D3897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1A691DD2-9957-4B97-AAC5-1D3027FDA0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912A7E9-B929-463A-B9CB-5E8CA90AF6DF}"/>
              </a:ext>
            </a:extLst>
          </p:cNvPr>
          <p:cNvSpPr>
            <a:spLocks noGrp="1"/>
          </p:cNvSpPr>
          <p:nvPr>
            <p:ph type="dt" sz="half" idx="10"/>
          </p:nvPr>
        </p:nvSpPr>
        <p:spPr/>
        <p:txBody>
          <a:bodyPr/>
          <a:lstStyle/>
          <a:p>
            <a:fld id="{423212EF-8D8E-42B3-943A-561354719818}" type="datetimeFigureOut">
              <a:rPr lang="en-US" smtClean="0"/>
              <a:t>9/20/2023</a:t>
            </a:fld>
            <a:endParaRPr lang="en-US"/>
          </a:p>
        </p:txBody>
      </p:sp>
      <p:sp>
        <p:nvSpPr>
          <p:cNvPr id="5" name="Footer Placeholder 4">
            <a:extLst>
              <a:ext uri="{FF2B5EF4-FFF2-40B4-BE49-F238E27FC236}">
                <a16:creationId xmlns="" xmlns:a16="http://schemas.microsoft.com/office/drawing/2014/main" id="{A1B71267-010E-45B0-BDA1-5A3617B5E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63CC9EB-D2A5-45BF-A096-8FFE3F59E205}"/>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783358715"/>
      </p:ext>
    </p:extLst>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Only">
  <p:cSld name="Content">
    <p:spTree>
      <p:nvGrpSpPr>
        <p:cNvPr id="1" name=""/>
        <p:cNvGrpSpPr/>
        <p:nvPr/>
      </p:nvGrpSpPr>
      <p:grpSpPr>
        <a:xfrm>
          <a:off x="0" y="0"/>
          <a: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8889644D-C9F4-45D8-9436-F15691B06083}" type="slidenum">
              <a:rPr lang="en-US"/>
              <a:pPr>
                <a:defRPr/>
              </a:pPr>
              <a:t>‹#›</a:t>
            </a:fld>
            <a:endParaRPr lang="en-US"/>
          </a:p>
        </p:txBody>
      </p:sp>
    </p:spTree>
    <p:extLst>
      <p:ext uri="{BB962C8B-B14F-4D97-AF65-F5344CB8AC3E}">
        <p14:creationId xmlns:p14="http://schemas.microsoft.com/office/powerpoint/2010/main" val="4030000633"/>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53719388-0F43-400C-8584-BC5DA9D192D4}"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2D4211E9-4E35-4AFD-9F53-D17AB492D017}"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924F891D-E221-41D8-BC81-6B0CB9B98957}"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3BBC88E3-5550-40E0-8224-EF45ABAA9EA9}"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6881BAEB-AA3A-4A2B-A521-01513A9DDD27}"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slideLayout" Target="../slideLayouts/slideLayout23.xml" /><Relationship Id="rId13" Type="http://schemas.openxmlformats.org/officeDocument/2006/relationships/slideLayout" Target="../slideLayouts/slideLayout24.xml" /><Relationship Id="rId14"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5.xml" /><Relationship Id="rId10" Type="http://schemas.openxmlformats.org/officeDocument/2006/relationships/slideLayout" Target="../slideLayouts/slideLayout34.xml" /><Relationship Id="rId11" Type="http://schemas.openxmlformats.org/officeDocument/2006/relationships/slideLayout" Target="../slideLayouts/slideLayout35.xml" /><Relationship Id="rId12" Type="http://schemas.openxmlformats.org/officeDocument/2006/relationships/slideLayout" Target="../slideLayouts/slideLayout36.xml" /><Relationship Id="rId13" Type="http://schemas.openxmlformats.org/officeDocument/2006/relationships/theme" Target="../theme/theme3.xml" /><Relationship Id="rId2" Type="http://schemas.openxmlformats.org/officeDocument/2006/relationships/slideLayout" Target="../slideLayouts/slideLayout26.xml" /><Relationship Id="rId3" Type="http://schemas.openxmlformats.org/officeDocument/2006/relationships/slideLayout" Target="../slideLayouts/slideLayout27.xml" /><Relationship Id="rId4" Type="http://schemas.openxmlformats.org/officeDocument/2006/relationships/slideLayout" Target="../slideLayouts/slideLayout28.xml" /><Relationship Id="rId5" Type="http://schemas.openxmlformats.org/officeDocument/2006/relationships/slideLayout" Target="../slideLayouts/slideLayout29.xml" /><Relationship Id="rId6" Type="http://schemas.openxmlformats.org/officeDocument/2006/relationships/slideLayout" Target="../slideLayouts/slideLayout30.xml" /><Relationship Id="rId7" Type="http://schemas.openxmlformats.org/officeDocument/2006/relationships/slideLayout" Target="../slideLayouts/slideLayout31.xml" /><Relationship Id="rId8" Type="http://schemas.openxmlformats.org/officeDocument/2006/relationships/slideLayout" Target="../slideLayouts/slideLayout32.xml" /><Relationship Id="rId9" Type="http://schemas.openxmlformats.org/officeDocument/2006/relationships/slideLayout" Target="../slideLayouts/slideLayout33.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37.xml" /><Relationship Id="rId10" Type="http://schemas.openxmlformats.org/officeDocument/2006/relationships/slideLayout" Target="../slideLayouts/slideLayout46.xml" /><Relationship Id="rId11" Type="http://schemas.openxmlformats.org/officeDocument/2006/relationships/slideLayout" Target="../slideLayouts/slideLayout47.xml" /><Relationship Id="rId12" Type="http://schemas.openxmlformats.org/officeDocument/2006/relationships/slideLayout" Target="../slideLayouts/slideLayout48.xml" /><Relationship Id="rId13" Type="http://schemas.openxmlformats.org/officeDocument/2006/relationships/theme" Target="../theme/theme4.xml" /><Relationship Id="rId2" Type="http://schemas.openxmlformats.org/officeDocument/2006/relationships/slideLayout" Target="../slideLayouts/slideLayout38.xml" /><Relationship Id="rId3" Type="http://schemas.openxmlformats.org/officeDocument/2006/relationships/slideLayout" Target="../slideLayouts/slideLayout39.xml" /><Relationship Id="rId4" Type="http://schemas.openxmlformats.org/officeDocument/2006/relationships/slideLayout" Target="../slideLayouts/slideLayout40.xml" /><Relationship Id="rId5" Type="http://schemas.openxmlformats.org/officeDocument/2006/relationships/slideLayout" Target="../slideLayouts/slideLayout41.xml" /><Relationship Id="rId6" Type="http://schemas.openxmlformats.org/officeDocument/2006/relationships/slideLayout" Target="../slideLayouts/slideLayout42.xml" /><Relationship Id="rId7" Type="http://schemas.openxmlformats.org/officeDocument/2006/relationships/slideLayout" Target="../slideLayouts/slideLayout43.xml" /><Relationship Id="rId8" Type="http://schemas.openxmlformats.org/officeDocument/2006/relationships/slideLayout" Target="../slideLayouts/slideLayout44.xml" /><Relationship Id="rId9" Type="http://schemas.openxmlformats.org/officeDocument/2006/relationships/slideLayout" Target="../slideLayouts/slideLayout45.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p:bg>
      <p:bgRef idx="1001">
        <a:schemeClr val="bg1"/>
      </p:bgRef>
    </p:bg>
    <p:spTree>
      <p:nvGrpSpPr>
        <p:cNvPr id="1" name=""/>
        <p:cNvGrpSpPr/>
        <p:nvPr/>
      </p:nvGrpSpPr>
      <p:grpSpPr>
        <a:xfrm>
          <a:off x="0" y="0"/>
          <a: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3EE55C-EFC8-49AB-BB12-5AC9DE5C1596}" type="datetimeFigureOut">
              <a:rPr lang="en-US" smtClean="0"/>
              <a:t>9/20/2023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724D71-41C7-42A6-B50A-BDF41338C8EE}" type="slidenum">
              <a:rPr lang="en-US" smtClean="0"/>
              <a:t>‹#›</a:t>
            </a:fld>
            <a:endParaRPr lang="en-US"/>
          </a:p>
        </p:txBody>
      </p:sp>
    </p:spTree>
    <p:extLst>
      <p:ext uri="{BB962C8B-B14F-4D97-AF65-F5344CB8AC3E}">
        <p14:creationId xmlns:p14="http://schemas.microsoft.com/office/powerpoint/2010/main" val="517963534"/>
      </p:ext>
    </p:extLst>
  </p:cSld>
  <p:clrMap bg1="lt1" tx1="dk1" bg2="lt2" tx2="dk2" accent1="accent1" accent2="accent2" accent3="accent3" accent4="accent4" accent5="accent5" accent6="accent6" hlink="hlink" folHlink="folHlink"/>
  <p:sldLayoutIdLst>
    <p:sldLayoutId id="2147483660"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5" r:id="rId13"/>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9218" name="Rectangle 2"/>
          <p:cNvSpPr>
            <a:spLocks noGrp="1" noChangeArrowheads="1"/>
          </p:cNvSpPr>
          <p:nvPr>
            <p:ph type="title"/>
          </p:nvPr>
        </p:nvSpPr>
        <p:spPr bwMode="auto">
          <a:xfrm>
            <a:off x="914400" y="609600"/>
            <a:ext cx="10363200" cy="1143000"/>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9219" name="Rectangle 3"/>
          <p:cNvSpPr>
            <a:spLocks noGrp="1" noChangeArrowheads="1"/>
          </p:cNvSpPr>
          <p:nvPr>
            <p:ph type="body" idx="1"/>
          </p:nvPr>
        </p:nvSpPr>
        <p:spPr bwMode="auto">
          <a:xfrm>
            <a:off x="914400" y="1981200"/>
            <a:ext cx="10363200" cy="41148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defRPr/>
            </a:pPr>
            <a:endParaRPr lang="en-US"/>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defRPr/>
            </a:pPr>
            <a:endParaRPr lang="en-US"/>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defRPr/>
            </a:pPr>
            <a:fld id="{89CAEB6E-D221-4004-BC6A-13287EFC6B5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7"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Lst>
  <p:transition/>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 xmlns:a16="http://schemas.microsoft.com/office/drawing/2014/main" id="{1695D8B6-227E-4F42-8261-68624FB30E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8D1D2A2E-9711-4284-B438-6013A8AEFC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3A2B516-A04E-45C3-9DB6-AAA5BD4D65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3212EF-8D8E-42B3-943A-561354719818}" type="datetimeFigureOut">
              <a:rPr lang="en-US" smtClean="0"/>
              <a:t>9/20/2023</a:t>
            </a:fld>
            <a:endParaRPr lang="en-US"/>
          </a:p>
        </p:txBody>
      </p:sp>
      <p:sp>
        <p:nvSpPr>
          <p:cNvPr id="5" name="Footer Placeholder 4">
            <a:extLst>
              <a:ext uri="{FF2B5EF4-FFF2-40B4-BE49-F238E27FC236}">
                <a16:creationId xmlns="" xmlns:a16="http://schemas.microsoft.com/office/drawing/2014/main" id="{71B14698-6174-4A0F-A934-DF151C1879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 xmlns:a16="http://schemas.microsoft.com/office/drawing/2014/main" id="{5A332920-1A56-46B4-9D7F-576CD364F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30F3C1C-EF3E-4AC8-AFF2-FE29A3CCBE90}" type="slidenum">
              <a:rPr lang="en-US" smtClean="0"/>
              <a:t>‹#›</a:t>
            </a:fld>
            <a:endParaRPr lang="en-US"/>
          </a:p>
        </p:txBody>
      </p:sp>
    </p:spTree>
    <p:extLst>
      <p:ext uri="{BB962C8B-B14F-4D97-AF65-F5344CB8AC3E}">
        <p14:creationId xmlns:p14="http://schemas.microsoft.com/office/powerpoint/2010/main" val="838914710"/>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6.xml"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image" Target="../media/image77.png" /><Relationship Id="rId3" Type="http://schemas.openxmlformats.org/officeDocument/2006/relationships/image" Target="../media/image78.png"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image" Target="../media/image79.png"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image" Target="../media/image80.png"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43.xml" /><Relationship Id="rId2" Type="http://schemas.openxmlformats.org/officeDocument/2006/relationships/image" Target="../media/image81.png" /><Relationship Id="rId3" Type="http://schemas.openxmlformats.org/officeDocument/2006/relationships/image" Target="../media/image82.png"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43.xml" /><Relationship Id="rId2" Type="http://schemas.openxmlformats.org/officeDocument/2006/relationships/image" Target="../media/image83.png"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43.xml" /><Relationship Id="rId2" Type="http://schemas.openxmlformats.org/officeDocument/2006/relationships/image" Target="../media/image84.png" /><Relationship Id="rId3" Type="http://schemas.openxmlformats.org/officeDocument/2006/relationships/image" Target="../media/image85.png"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43.xml" /><Relationship Id="rId2" Type="http://schemas.openxmlformats.org/officeDocument/2006/relationships/image" Target="../media/image86.png"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43.xml" /><Relationship Id="rId2" Type="http://schemas.openxmlformats.org/officeDocument/2006/relationships/image" Target="../media/image87.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7.xml" /><Relationship Id="rId3" Type="http://schemas.openxmlformats.org/officeDocument/2006/relationships/image" Target="../media/image5.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8.xml" /><Relationship Id="rId3" Type="http://schemas.openxmlformats.org/officeDocument/2006/relationships/image" Target="../media/image7.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9.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0.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11.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8.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9.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12.xml" /><Relationship Id="rId3" Type="http://schemas.openxmlformats.org/officeDocument/2006/relationships/image" Target="../media/image10.jpe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13.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11.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4.xml" /><Relationship Id="rId3" Type="http://schemas.openxmlformats.org/officeDocument/2006/relationships/image" Target="../media/image12.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5.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6.xml" /><Relationship Id="rId3" Type="http://schemas.openxmlformats.org/officeDocument/2006/relationships/image" Target="../media/image13.jpe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7.xml" /><Relationship Id="rId3" Type="http://schemas.openxmlformats.org/officeDocument/2006/relationships/image" Target="../media/image13.jpe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18.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3.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image" Target="../media/image14.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19.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image" Target="../media/image15.png" /><Relationship Id="rId3" Type="http://schemas.openxmlformats.org/officeDocument/2006/relationships/customXml" Target="../ink/ink1.xml" /><Relationship Id="rId4" Type="http://schemas.openxmlformats.org/officeDocument/2006/relationships/customXml" Target="../ink/ink2.xml" /><Relationship Id="rId5" Type="http://schemas.openxmlformats.org/officeDocument/2006/relationships/customXml" Target="../ink/ink3.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26.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image" Target="../media/image16.png" /><Relationship Id="rId3" Type="http://schemas.openxmlformats.org/officeDocument/2006/relationships/image" Target="../media/image17.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26.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36.xml" /><Relationship Id="rId2" Type="http://schemas.openxmlformats.org/officeDocument/2006/relationships/notesSlide" Target="../notesSlides/notesSlide20.xml" /><Relationship Id="rId3" Type="http://schemas.openxmlformats.org/officeDocument/2006/relationships/image" Target="../media/image18.pn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26.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36.xml" /><Relationship Id="rId2" Type="http://schemas.openxmlformats.org/officeDocument/2006/relationships/image" Target="../media/image19.jpe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36.xml" /><Relationship Id="rId2" Type="http://schemas.openxmlformats.org/officeDocument/2006/relationships/image" Target="../media/image19.jpe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image" Target="../media/image19.jpe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21.xml" /><Relationship Id="rId3" Type="http://schemas.openxmlformats.org/officeDocument/2006/relationships/oleObject" Target="../embeddings/oleObject1.bin" TargetMode="Internal" /><Relationship Id="rId4" Type="http://schemas.openxmlformats.org/officeDocument/2006/relationships/image" Target="../media/image20.wmf" /><Relationship Id="rId5" Type="http://schemas.openxmlformats.org/officeDocument/2006/relationships/vmlDrawing" Target="../drawings/vmlDrawing1.v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image" Target="../media/image21.emf" /><Relationship Id="rId3" Type="http://schemas.openxmlformats.org/officeDocument/2006/relationships/oleObject" Target="../embeddings/oleObject2.bin" TargetMode="Internal" /><Relationship Id="rId4" Type="http://schemas.openxmlformats.org/officeDocument/2006/relationships/image" Target="../media/image20.wmf" /><Relationship Id="rId5" Type="http://schemas.openxmlformats.org/officeDocument/2006/relationships/customXml" Target="../ink/ink4.xml" /><Relationship Id="rId6" Type="http://schemas.openxmlformats.org/officeDocument/2006/relationships/vmlDrawing" Target="../drawings/vmlDrawing2.v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oleObject" Target="../embeddings/oleObject3.bin" TargetMode="Internal" /><Relationship Id="rId3" Type="http://schemas.openxmlformats.org/officeDocument/2006/relationships/image" Target="../media/image20.wmf" /><Relationship Id="rId4" Type="http://schemas.openxmlformats.org/officeDocument/2006/relationships/vmlDrawing" Target="../drawings/vmlDrawing3.v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oleObject" Target="../embeddings/oleObject4.bin" TargetMode="Internal" /><Relationship Id="rId3" Type="http://schemas.openxmlformats.org/officeDocument/2006/relationships/image" Target="../media/image20.wmf" /><Relationship Id="rId4" Type="http://schemas.openxmlformats.org/officeDocument/2006/relationships/vmlDrawing" Target="../drawings/vmlDrawing4.v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26.xm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22.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36.xml" /><Relationship Id="rId2" Type="http://schemas.openxmlformats.org/officeDocument/2006/relationships/notesSlide" Target="../notesSlides/notesSlide23.xml" /><Relationship Id="rId3" Type="http://schemas.openxmlformats.org/officeDocument/2006/relationships/oleObject" Target="../embeddings/oleObject5.bin" TargetMode="Internal" /><Relationship Id="rId4" Type="http://schemas.openxmlformats.org/officeDocument/2006/relationships/image" Target="../media/image22.png" /><Relationship Id="rId5" Type="http://schemas.openxmlformats.org/officeDocument/2006/relationships/vmlDrawing" Target="../drawings/vmlDrawing5.vml"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36.xml" /><Relationship Id="rId2" Type="http://schemas.openxmlformats.org/officeDocument/2006/relationships/notesSlide" Target="../notesSlides/notesSlide24.xml" /><Relationship Id="rId3" Type="http://schemas.openxmlformats.org/officeDocument/2006/relationships/oleObject" Target="../embeddings/oleObject6.bin" TargetMode="Internal" /><Relationship Id="rId4" Type="http://schemas.openxmlformats.org/officeDocument/2006/relationships/image" Target="../media/image22.png" /><Relationship Id="rId5" Type="http://schemas.openxmlformats.org/officeDocument/2006/relationships/vmlDrawing" Target="../drawings/vmlDrawing6.v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25.xml" /><Relationship Id="rId3" Type="http://schemas.openxmlformats.org/officeDocument/2006/relationships/image" Target="../media/image23.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26.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27.xml" /><Relationship Id="rId3" Type="http://schemas.openxmlformats.org/officeDocument/2006/relationships/image" Target="../media/image24.png" /><Relationship Id="rId4" Type="http://schemas.openxmlformats.org/officeDocument/2006/relationships/image" Target="../media/image25.pn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28.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29.xml" /><Relationship Id="rId3" Type="http://schemas.openxmlformats.org/officeDocument/2006/relationships/image" Target="../media/image26.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30.xml" /><Relationship Id="rId3" Type="http://schemas.openxmlformats.org/officeDocument/2006/relationships/image" Target="../media/image27.png"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26.x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26.xml"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26.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31.xml"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32.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4.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33.xml" /><Relationship Id="rId3" Type="http://schemas.openxmlformats.org/officeDocument/2006/relationships/image" Target="../media/image28.png" /><Relationship Id="rId4" Type="http://schemas.openxmlformats.org/officeDocument/2006/relationships/image" Target="../media/image29.png"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26.xml"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26.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26.xml"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34.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26.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26.xml"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35.xml"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36.xml"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image" Target="../media/image30.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5.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image" Target="../media/image31.png" /><Relationship Id="rId3" Type="http://schemas.openxmlformats.org/officeDocument/2006/relationships/image" Target="../media/image32.png"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image" Target="../media/image33.png"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notesSlide" Target="../notesSlides/notesSlide37.xml" /><Relationship Id="rId3" Type="http://schemas.openxmlformats.org/officeDocument/2006/relationships/image" Target="../media/image34.pn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26.xml"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26.xml"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26.xml"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26.xml"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26.xml"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26.xml"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image" Target="../media/image35.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png" /><Relationship Id="rId3" Type="http://schemas.openxmlformats.org/officeDocument/2006/relationships/image" Target="../media/image2.png"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image" Target="../media/image35.png" /><Relationship Id="rId3" Type="http://schemas.openxmlformats.org/officeDocument/2006/relationships/image" Target="../media/image36.png" /><Relationship Id="rId4" Type="http://schemas.openxmlformats.org/officeDocument/2006/relationships/image" Target="../media/image37.png" /><Relationship Id="rId5" Type="http://schemas.openxmlformats.org/officeDocument/2006/relationships/image" Target="../media/image38.png" /><Relationship Id="rId6" Type="http://schemas.openxmlformats.org/officeDocument/2006/relationships/image" Target="../media/image39.png" /><Relationship Id="rId7" Type="http://schemas.openxmlformats.org/officeDocument/2006/relationships/image" Target="../media/image40.png"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image" Target="../media/image41.png"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38.xml" /><Relationship Id="rId3" Type="http://schemas.openxmlformats.org/officeDocument/2006/relationships/image" Target="../media/image42.png"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image" Target="../media/image43.png" /><Relationship Id="rId3" Type="http://schemas.openxmlformats.org/officeDocument/2006/relationships/image" Target="../media/image44.jpeg"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image" Target="../media/image45.png" /><Relationship Id="rId3" Type="http://schemas.openxmlformats.org/officeDocument/2006/relationships/image" Target="../media/image46.png" /><Relationship Id="rId4" Type="http://schemas.openxmlformats.org/officeDocument/2006/relationships/image" Target="../media/image47.png"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image" Target="../media/image48.png" /><Relationship Id="rId3" Type="http://schemas.openxmlformats.org/officeDocument/2006/relationships/image" Target="../media/image49.png"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48.xml" /><Relationship Id="rId2" Type="http://schemas.openxmlformats.org/officeDocument/2006/relationships/notesSlide" Target="../notesSlides/notesSlide39.xml" /><Relationship Id="rId3" Type="http://schemas.openxmlformats.org/officeDocument/2006/relationships/image" Target="../media/image50.png"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48.xml" /><Relationship Id="rId10" Type="http://schemas.openxmlformats.org/officeDocument/2006/relationships/image" Target="../media/image54.wmf" /><Relationship Id="rId11" Type="http://schemas.openxmlformats.org/officeDocument/2006/relationships/oleObject" Target="../embeddings/oleObject11.bin" TargetMode="Internal" /><Relationship Id="rId12" Type="http://schemas.openxmlformats.org/officeDocument/2006/relationships/image" Target="../media/image55.wmf" /><Relationship Id="rId13" Type="http://schemas.openxmlformats.org/officeDocument/2006/relationships/oleObject" Target="../embeddings/oleObject12.bin" TargetMode="Internal" /><Relationship Id="rId14" Type="http://schemas.openxmlformats.org/officeDocument/2006/relationships/image" Target="../media/image56.wmf" /><Relationship Id="rId15" Type="http://schemas.openxmlformats.org/officeDocument/2006/relationships/oleObject" Target="../embeddings/oleObject13.bin" TargetMode="Internal" /><Relationship Id="rId16" Type="http://schemas.openxmlformats.org/officeDocument/2006/relationships/image" Target="../media/image57.wmf" /><Relationship Id="rId17" Type="http://schemas.openxmlformats.org/officeDocument/2006/relationships/oleObject" Target="../embeddings/oleObject14.bin" TargetMode="Internal" /><Relationship Id="rId18" Type="http://schemas.openxmlformats.org/officeDocument/2006/relationships/image" Target="../media/image58.wmf" /><Relationship Id="rId19" Type="http://schemas.openxmlformats.org/officeDocument/2006/relationships/oleObject" Target="../embeddings/oleObject15.bin" TargetMode="Internal" /><Relationship Id="rId2" Type="http://schemas.openxmlformats.org/officeDocument/2006/relationships/notesSlide" Target="../notesSlides/notesSlide40.xml" /><Relationship Id="rId20" Type="http://schemas.openxmlformats.org/officeDocument/2006/relationships/image" Target="../media/image59.wmf" /><Relationship Id="rId21" Type="http://schemas.openxmlformats.org/officeDocument/2006/relationships/oleObject" Target="../embeddings/oleObject16.bin" TargetMode="Internal" /><Relationship Id="rId22" Type="http://schemas.openxmlformats.org/officeDocument/2006/relationships/image" Target="../media/image60.wmf" /><Relationship Id="rId23" Type="http://schemas.openxmlformats.org/officeDocument/2006/relationships/oleObject" Target="../embeddings/oleObject17.bin" TargetMode="Internal" /><Relationship Id="rId24" Type="http://schemas.openxmlformats.org/officeDocument/2006/relationships/image" Target="../media/image61.wmf" /><Relationship Id="rId25" Type="http://schemas.openxmlformats.org/officeDocument/2006/relationships/oleObject" Target="../embeddings/oleObject18.bin" TargetMode="Internal" /><Relationship Id="rId26" Type="http://schemas.openxmlformats.org/officeDocument/2006/relationships/image" Target="../media/image62.wmf" /><Relationship Id="rId27" Type="http://schemas.openxmlformats.org/officeDocument/2006/relationships/oleObject" Target="../embeddings/oleObject19.bin" TargetMode="Internal" /><Relationship Id="rId28" Type="http://schemas.openxmlformats.org/officeDocument/2006/relationships/oleObject" Target="../embeddings/oleObject20.bin" TargetMode="Internal" /><Relationship Id="rId29" Type="http://schemas.openxmlformats.org/officeDocument/2006/relationships/oleObject" Target="../embeddings/oleObject21.bin" TargetMode="Internal" /><Relationship Id="rId3" Type="http://schemas.openxmlformats.org/officeDocument/2006/relationships/oleObject" Target="../embeddings/oleObject7.bin" TargetMode="Internal" /><Relationship Id="rId30" Type="http://schemas.openxmlformats.org/officeDocument/2006/relationships/image" Target="../media/image63.wmf" /><Relationship Id="rId31" Type="http://schemas.openxmlformats.org/officeDocument/2006/relationships/oleObject" Target="../embeddings/oleObject22.bin" TargetMode="Internal" /><Relationship Id="rId32" Type="http://schemas.openxmlformats.org/officeDocument/2006/relationships/image" Target="../media/image64.wmf" /><Relationship Id="rId33" Type="http://schemas.openxmlformats.org/officeDocument/2006/relationships/vmlDrawing" Target="../drawings/vmlDrawing7.vml" /><Relationship Id="rId4" Type="http://schemas.openxmlformats.org/officeDocument/2006/relationships/image" Target="../media/image51.wmf" /><Relationship Id="rId5" Type="http://schemas.openxmlformats.org/officeDocument/2006/relationships/oleObject" Target="../embeddings/oleObject8.bin" TargetMode="Internal" /><Relationship Id="rId6" Type="http://schemas.openxmlformats.org/officeDocument/2006/relationships/image" Target="../media/image52.wmf" /><Relationship Id="rId7" Type="http://schemas.openxmlformats.org/officeDocument/2006/relationships/oleObject" Target="../embeddings/oleObject9.bin" TargetMode="Internal" /><Relationship Id="rId8" Type="http://schemas.openxmlformats.org/officeDocument/2006/relationships/image" Target="../media/image53.wmf" /><Relationship Id="rId9" Type="http://schemas.openxmlformats.org/officeDocument/2006/relationships/oleObject" Target="../embeddings/oleObject10.bin" TargetMode="Interna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48.xml" /><Relationship Id="rId2" Type="http://schemas.openxmlformats.org/officeDocument/2006/relationships/image" Target="../media/image65.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png" /><Relationship Id="rId3" Type="http://schemas.openxmlformats.org/officeDocument/2006/relationships/image" Target="../media/image4.png"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42.xml" /><Relationship Id="rId2" Type="http://schemas.openxmlformats.org/officeDocument/2006/relationships/oleObject" Target="../embeddings/oleObject23.bin" TargetMode="Internal" /><Relationship Id="rId3" Type="http://schemas.openxmlformats.org/officeDocument/2006/relationships/image" Target="../media/image66.wmf" /><Relationship Id="rId4" Type="http://schemas.openxmlformats.org/officeDocument/2006/relationships/oleObject" Target="../embeddings/oleObject24.bin" TargetMode="Internal" /><Relationship Id="rId5" Type="http://schemas.openxmlformats.org/officeDocument/2006/relationships/image" Target="../media/image67.wmf" /><Relationship Id="rId6" Type="http://schemas.openxmlformats.org/officeDocument/2006/relationships/vmlDrawing" Target="../drawings/vmlDrawing8.vml"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38.xml"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43.xml" /><Relationship Id="rId2" Type="http://schemas.openxmlformats.org/officeDocument/2006/relationships/oleObject" Target="../embeddings/oleObject25.bin" TargetMode="Internal" /><Relationship Id="rId3" Type="http://schemas.openxmlformats.org/officeDocument/2006/relationships/image" Target="../media/image68.wmf" /><Relationship Id="rId4" Type="http://schemas.openxmlformats.org/officeDocument/2006/relationships/oleObject" Target="../embeddings/oleObject26.bin" TargetMode="Internal" /><Relationship Id="rId5" Type="http://schemas.openxmlformats.org/officeDocument/2006/relationships/image" Target="../media/image69.wmf" /><Relationship Id="rId6" Type="http://schemas.openxmlformats.org/officeDocument/2006/relationships/oleObject" Target="../embeddings/oleObject27.bin" TargetMode="Internal" /><Relationship Id="rId7" Type="http://schemas.openxmlformats.org/officeDocument/2006/relationships/image" Target="../media/image70.wmf" /><Relationship Id="rId8" Type="http://schemas.openxmlformats.org/officeDocument/2006/relationships/vmlDrawing" Target="../drawings/vmlDrawing9.vml"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48.xml" /><Relationship Id="rId2" Type="http://schemas.openxmlformats.org/officeDocument/2006/relationships/oleObject" Target="../embeddings/oleObject28.bin" TargetMode="Internal" /><Relationship Id="rId3" Type="http://schemas.openxmlformats.org/officeDocument/2006/relationships/image" Target="../media/image71.wmf" /><Relationship Id="rId4" Type="http://schemas.openxmlformats.org/officeDocument/2006/relationships/vmlDrawing" Target="../drawings/vmlDrawing10.vml"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oleObject" Target="../embeddings/oleObject29.bin" TargetMode="Internal" /><Relationship Id="rId3" Type="http://schemas.openxmlformats.org/officeDocument/2006/relationships/image" Target="../media/image72.wmf" /><Relationship Id="rId4" Type="http://schemas.openxmlformats.org/officeDocument/2006/relationships/oleObject" Target="../embeddings/oleObject30.bin" TargetMode="Internal" /><Relationship Id="rId5" Type="http://schemas.openxmlformats.org/officeDocument/2006/relationships/image" Target="../media/image68.wmf" /><Relationship Id="rId6" Type="http://schemas.openxmlformats.org/officeDocument/2006/relationships/vmlDrawing" Target="../drawings/vmlDrawing11.vml"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notesSlide" Target="../notesSlides/notesSlide41.xml" /><Relationship Id="rId3" Type="http://schemas.openxmlformats.org/officeDocument/2006/relationships/oleObject" Target="../embeddings/oleObject31.bin" TargetMode="Internal" /><Relationship Id="rId4" Type="http://schemas.openxmlformats.org/officeDocument/2006/relationships/image" Target="../media/image73.wmf" /><Relationship Id="rId5" Type="http://schemas.openxmlformats.org/officeDocument/2006/relationships/vmlDrawing" Target="../drawings/vmlDrawing12.vml"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image" Target="../media/image74.png"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38.xml" /><Relationship Id="rId2" Type="http://schemas.openxmlformats.org/officeDocument/2006/relationships/image" Target="../media/image75.png" /><Relationship Id="rId3" Type="http://schemas.openxmlformats.org/officeDocument/2006/relationships/image" Target="../media/image76.pn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1800225" y="609600"/>
            <a:ext cx="7772400" cy="1143000"/>
          </a:xfrm>
        </p:spPr>
        <p:txBody>
          <a:bodyPr>
            <a:normAutofit/>
          </a:bodyPr>
          <a:lstStyle/>
          <a:p>
            <a:pPr lvl="1"/>
            <a:r>
              <a:rPr lang="en-US" sz="4000" b="1">
                <a:latin typeface="Gill Sans MT" panose="020b0502020104020203" pitchFamily="34" charset="0"/>
              </a:rPr>
              <a:t>Wireless Network </a:t>
            </a:r>
          </a:p>
        </p:txBody>
      </p:sp>
      <p:sp>
        <p:nvSpPr>
          <p:cNvPr id="3" name="Content Placeholder 2"/>
          <p:cNvSpPr>
            <a:spLocks noGrp="1"/>
          </p:cNvSpPr>
          <p:nvPr>
            <p:ph idx="1"/>
          </p:nvPr>
        </p:nvSpPr>
        <p:spPr>
          <a:xfrm>
            <a:off x="1219200" y="2286000"/>
            <a:ext cx="9144001" cy="2819400"/>
          </a:xfrm>
        </p:spPr>
        <p:txBody>
          <a:bodyPr>
            <a:noAutofit/>
          </a:bodyPr>
          <a:lstStyle/>
          <a:p>
            <a:pPr algn="just"/>
            <a:r>
              <a:rPr lang="en-US"/>
              <a:t>Wireless networks are networks that use radio waves to connect devices , without the necessity of using cables of any kind. </a:t>
            </a:r>
          </a:p>
          <a:p>
            <a:pPr algn="just"/>
            <a:r>
              <a:rPr lang="en-US"/>
              <a:t>The basis of wireless systems are radio waves, an implementation that takes place at the physical level of network structure.</a:t>
            </a:r>
          </a:p>
          <a:p>
            <a:pPr algn="just"/>
            <a:r>
              <a:rPr lang="en-US"/>
              <a:t>Radio frequency (RF) is any of the electromagnetic wave frequencies that lie in the range extending from around 3 kHz to 300 </a:t>
            </a:r>
            <a:r>
              <a:rPr lang="en-US" smtClean="0"/>
              <a:t>GHz</a:t>
            </a:r>
          </a:p>
          <a:p>
            <a:pPr algn="just"/>
            <a:r>
              <a:rPr lang="en-US" smtClean="0"/>
              <a:t>In </a:t>
            </a:r>
            <a:r>
              <a:rPr lang="en-US"/>
              <a:t>radio and electronics, an antenna is an electrical device which converts electric power into radio waves, and vice versa. </a:t>
            </a:r>
          </a:p>
          <a:p>
            <a:pPr algn="just"/>
            <a:endParaRPr lang="en-US"/>
          </a:p>
          <a:p>
            <a:pPr algn="just"/>
            <a:endParaRPr lang="en-US"/>
          </a:p>
          <a:p>
            <a:pPr algn="just"/>
            <a:endParaRPr lang="en-US"/>
          </a:p>
          <a:p>
            <a:pPr algn="just"/>
            <a:endParaRPr lang="en-US"/>
          </a:p>
          <a:p>
            <a:pPr algn="just"/>
            <a:endParaRPr lang="en-US"/>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a:t>
            </a:fld>
            <a:endParaRPr lang="en-US"/>
          </a:p>
        </p:txBody>
      </p:sp>
      <p:sp>
        <p:nvSpPr>
          <p:cNvPr id="6" name="Rectangle 5"/>
          <p:cNvSpPr/>
          <p:nvPr/>
        </p:nvSpPr>
        <p:spPr>
          <a:xfrm>
            <a:off x="669956" y="307818"/>
            <a:ext cx="10610662" cy="613824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2550814220"/>
      </p:ext>
    </p:ext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1268" name="Rectangle 2"/>
          <p:cNvSpPr>
            <a:spLocks noGrp="1" noChangeArrowheads="1"/>
          </p:cNvSpPr>
          <p:nvPr>
            <p:ph type="title"/>
          </p:nvPr>
        </p:nvSpPr>
        <p:spPr>
          <a:xfrm>
            <a:off x="304800" y="838200"/>
            <a:ext cx="10896600" cy="857250"/>
          </a:xfrm>
        </p:spPr>
        <p:txBody>
          <a:bodyPr>
            <a:normAutofit fontScale="90000"/>
          </a:bodyPr>
          <a:lstStyle/>
          <a:p>
            <a:pPr>
              <a:defRPr/>
            </a:pPr>
            <a:r>
              <a:rPr lang="en-US" b="1">
                <a:latin typeface="Gill Sans MT" charset="0"/>
                <a:ea typeface="ＭＳ Ｐゴシック" charset="0"/>
              </a:rPr>
              <a:t>Wireless network taxonomy/ classification</a:t>
            </a:r>
          </a:p>
        </p:txBody>
      </p:sp>
      <p:sp>
        <p:nvSpPr>
          <p:cNvPr id="24579" name="Slide Number Placeholder 5"/>
          <p:cNvSpPr>
            <a:spLocks noGrp="1"/>
          </p:cNvSpPr>
          <p:nvPr>
            <p:ph type="sldNum" sz="quarter" idx="12"/>
          </p:nvPr>
        </p:nvSpPr>
        <p:spPr>
          <a:noFill/>
        </p:spPr>
        <p:txBody>
          <a:bodyPr/>
          <a:lstStyle>
            <a:lvl1pPr>
              <a:spcBef>
                <a:spcPct val="20000"/>
              </a:spcBef>
              <a:buClr>
                <a:srgbClr val="000099"/>
              </a:buClr>
              <a:buSzPct val="75000"/>
              <a:buFont typeface="Wingdings" pitchFamily="2" charset="2"/>
              <a:buChar char="v"/>
              <a:defRPr sz="2100">
                <a:solidFill>
                  <a:schemeClr val="tx1"/>
                </a:solidFill>
                <a:latin typeface="Gill Sans MT" charset="0"/>
                <a:ea typeface="MS PGothic" panose="020b0600070205080204" pitchFamily="34" charset="-128"/>
              </a:defRPr>
            </a:lvl1pPr>
            <a:lvl2pPr marL="557213" indent="-214313">
              <a:spcBef>
                <a:spcPct val="20000"/>
              </a:spcBef>
              <a:buClr>
                <a:srgbClr val="000099"/>
              </a:buClr>
              <a:buFont typeface="Wingdings" pitchFamily="2" charset="2"/>
              <a:buChar char="§"/>
              <a:defRPr sz="1800">
                <a:solidFill>
                  <a:schemeClr val="tx1"/>
                </a:solidFill>
                <a:latin typeface="Gill Sans MT" charset="0"/>
                <a:ea typeface="MS PGothic" panose="020b0600070205080204" pitchFamily="34" charset="-128"/>
              </a:defRPr>
            </a:lvl2pPr>
            <a:lvl3pPr marL="857250" indent="-171450">
              <a:spcBef>
                <a:spcPct val="20000"/>
              </a:spcBef>
              <a:buChar char="•"/>
              <a:defRPr sz="1500">
                <a:solidFill>
                  <a:schemeClr val="tx1"/>
                </a:solidFill>
                <a:latin typeface="Comic Sans MS" panose="030f0702030302020204" pitchFamily="66" charset="0"/>
                <a:ea typeface="MS PGothic" panose="020b0600070205080204" pitchFamily="34" charset="-128"/>
              </a:defRPr>
            </a:lvl3pPr>
            <a:lvl4pPr marL="1200150" indent="-171450">
              <a:spcBef>
                <a:spcPct val="20000"/>
              </a:spcBef>
              <a:buChar char="–"/>
              <a:defRPr sz="1500">
                <a:solidFill>
                  <a:schemeClr val="tx1"/>
                </a:solidFill>
                <a:latin typeface="Times New Roman" pitchFamily="18" charset="0"/>
                <a:ea typeface="MS PGothic" panose="020b0600070205080204" pitchFamily="34" charset="-128"/>
              </a:defRPr>
            </a:lvl4pPr>
            <a:lvl5pPr marL="1543050" indent="-171450">
              <a:spcBef>
                <a:spcPct val="20000"/>
              </a:spcBef>
              <a:buChar char="»"/>
              <a:defRPr sz="1500">
                <a:solidFill>
                  <a:schemeClr val="tx1"/>
                </a:solidFill>
                <a:latin typeface="Times New Roman" pitchFamily="18" charset="0"/>
                <a:ea typeface="MS PGothic" panose="020b0600070205080204" pitchFamily="34" charset="-128"/>
              </a:defRPr>
            </a:lvl5pPr>
            <a:lvl6pPr marL="1885950" indent="-171450" eaLnBrk="0" fontAlgn="base" hangingPunct="0">
              <a:spcBef>
                <a:spcPct val="20000"/>
              </a:spcBef>
              <a:spcAft>
                <a:spcPct val="0"/>
              </a:spcAft>
              <a:buChar char="»"/>
              <a:defRPr sz="1500">
                <a:solidFill>
                  <a:schemeClr val="tx1"/>
                </a:solidFill>
                <a:latin typeface="Times New Roman" pitchFamily="18" charset="0"/>
                <a:ea typeface="MS PGothic" panose="020b0600070205080204" pitchFamily="34" charset="-128"/>
              </a:defRPr>
            </a:lvl6pPr>
            <a:lvl7pPr marL="2228850" indent="-171450" eaLnBrk="0" fontAlgn="base" hangingPunct="0">
              <a:spcBef>
                <a:spcPct val="20000"/>
              </a:spcBef>
              <a:spcAft>
                <a:spcPct val="0"/>
              </a:spcAft>
              <a:buChar char="»"/>
              <a:defRPr sz="1500">
                <a:solidFill>
                  <a:schemeClr val="tx1"/>
                </a:solidFill>
                <a:latin typeface="Times New Roman" pitchFamily="18" charset="0"/>
                <a:ea typeface="MS PGothic" panose="020b0600070205080204" pitchFamily="34" charset="-128"/>
              </a:defRPr>
            </a:lvl7pPr>
            <a:lvl8pPr marL="2571750" indent="-171450" eaLnBrk="0" fontAlgn="base" hangingPunct="0">
              <a:spcBef>
                <a:spcPct val="20000"/>
              </a:spcBef>
              <a:spcAft>
                <a:spcPct val="0"/>
              </a:spcAft>
              <a:buChar char="»"/>
              <a:defRPr sz="1500">
                <a:solidFill>
                  <a:schemeClr val="tx1"/>
                </a:solidFill>
                <a:latin typeface="Times New Roman" pitchFamily="18" charset="0"/>
                <a:ea typeface="MS PGothic" panose="020b0600070205080204" pitchFamily="34" charset="-128"/>
              </a:defRPr>
            </a:lvl8pPr>
            <a:lvl9pPr marL="2914650" indent="-171450" eaLnBrk="0" fontAlgn="base" hangingPunct="0">
              <a:spcBef>
                <a:spcPct val="20000"/>
              </a:spcBef>
              <a:spcAft>
                <a:spcPct val="0"/>
              </a:spcAft>
              <a:buChar char="»"/>
              <a:defRPr sz="1500">
                <a:solidFill>
                  <a:schemeClr val="tx1"/>
                </a:solidFill>
                <a:latin typeface="Times New Roman" pitchFamily="18" charset="0"/>
                <a:ea typeface="MS PGothic" panose="020b0600070205080204" pitchFamily="34" charset="-128"/>
              </a:defRPr>
            </a:lvl9pPr>
          </a:lstStyle>
          <a:p>
            <a:pPr>
              <a:spcBef>
                <a:spcPct val="0"/>
              </a:spcBef>
              <a:buClrTx/>
              <a:buSzTx/>
              <a:buFontTx/>
              <a:buNone/>
            </a:pPr>
            <a:fld id="{7EA37201-2738-4FBE-8AEC-680DEF01DDE0}" type="slidenum">
              <a:rPr lang="en-US" sz="900">
                <a:latin typeface="Arial" pitchFamily="34" charset="0"/>
              </a:rPr>
              <a:pPr>
                <a:spcBef>
                  <a:spcPct val="0"/>
                </a:spcBef>
                <a:buClrTx/>
                <a:buSzTx/>
                <a:buFontTx/>
                <a:buNone/>
              </a:pPr>
              <a:t>10</a:t>
            </a:fld>
            <a:endParaRPr lang="en-US" sz="900">
              <a:latin typeface="Arial" pitchFamily="34" charset="0"/>
            </a:endParaRPr>
          </a:p>
        </p:txBody>
      </p:sp>
      <p:sp>
        <p:nvSpPr>
          <p:cNvPr id="24581" name="Text Box 4"/>
          <p:cNvSpPr txBox="1">
            <a:spLocks noChangeArrowheads="1"/>
          </p:cNvSpPr>
          <p:nvPr/>
        </p:nvSpPr>
        <p:spPr bwMode="auto">
          <a:xfrm>
            <a:off x="4198145" y="2045495"/>
            <a:ext cx="1120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rgbClr val="000099"/>
              </a:buClr>
              <a:buSzPct val="75000"/>
              <a:buFont typeface="Wingdings" pitchFamily="2" charset="2"/>
              <a:buChar char="v"/>
              <a:defRPr sz="2800" kern="1200">
                <a:solidFill>
                  <a:schemeClr val="tx1"/>
                </a:solidFill>
                <a:latin typeface="Gill Sans MT" charset="0"/>
                <a:ea typeface="MS PGothic" panose="020b0600070205080204" pitchFamily="34" charset="-128"/>
                <a:cs typeface="+mn-cs"/>
              </a:defRPr>
            </a:lvl1pPr>
            <a:lvl2pPr marL="742950" indent="-285750" algn="l" defTabSz="914400" rtl="0" eaLnBrk="1" latinLnBrk="0" hangingPunct="1">
              <a:spcBef>
                <a:spcPct val="20000"/>
              </a:spcBef>
              <a:buClr>
                <a:srgbClr val="000099"/>
              </a:buClr>
              <a:buFont typeface="Wingdings" pitchFamily="2" charset="2"/>
              <a:buChar char="§"/>
              <a:defRPr sz="2400" kern="1200">
                <a:solidFill>
                  <a:schemeClr val="tx1"/>
                </a:solidFill>
                <a:latin typeface="Gill Sans MT" charset="0"/>
                <a:ea typeface="MS PGothic" panose="020b0600070205080204" pitchFamily="34" charset="-128"/>
                <a:cs typeface="+mn-cs"/>
              </a:defRPr>
            </a:lvl2pPr>
            <a:lvl3pPr marL="1143000" indent="-228600" algn="l" defTabSz="914400" rtl="0" eaLnBrk="1" latinLnBrk="0" hangingPunct="1">
              <a:spcBef>
                <a:spcPct val="20000"/>
              </a:spcBef>
              <a:buChar char="•"/>
              <a:defRPr sz="2000" kern="1200">
                <a:solidFill>
                  <a:schemeClr val="tx1"/>
                </a:solidFill>
                <a:latin typeface="Comic Sans MS" panose="030f0702030302020204" pitchFamily="66" charset="0"/>
                <a:ea typeface="MS PGothic" panose="020b0600070205080204" pitchFamily="34" charset="-128"/>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S PGothic" panose="020b0600070205080204" pitchFamily="34" charset="-128"/>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9pPr>
          </a:lstStyle>
          <a:p>
            <a:pPr>
              <a:spcBef>
                <a:spcPct val="0"/>
              </a:spcBef>
              <a:buClrTx/>
              <a:buSzTx/>
              <a:buFontTx/>
              <a:buNone/>
            </a:pPr>
            <a:r>
              <a:rPr lang="en-US" sz="1800">
                <a:solidFill>
                  <a:srgbClr val="000099"/>
                </a:solidFill>
              </a:rPr>
              <a:t>single hop</a:t>
            </a:r>
          </a:p>
        </p:txBody>
      </p:sp>
      <p:sp>
        <p:nvSpPr>
          <p:cNvPr id="24582" name="Text Box 5"/>
          <p:cNvSpPr txBox="1">
            <a:spLocks noChangeArrowheads="1"/>
          </p:cNvSpPr>
          <p:nvPr/>
        </p:nvSpPr>
        <p:spPr bwMode="auto">
          <a:xfrm>
            <a:off x="6219827" y="2040732"/>
            <a:ext cx="14423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rgbClr val="000099"/>
              </a:buClr>
              <a:buSzPct val="75000"/>
              <a:buFont typeface="Wingdings" pitchFamily="2" charset="2"/>
              <a:buChar char="v"/>
              <a:defRPr sz="2800" kern="1200">
                <a:solidFill>
                  <a:schemeClr val="tx1"/>
                </a:solidFill>
                <a:latin typeface="Gill Sans MT" charset="0"/>
                <a:ea typeface="MS PGothic" panose="020b0600070205080204" pitchFamily="34" charset="-128"/>
                <a:cs typeface="+mn-cs"/>
              </a:defRPr>
            </a:lvl1pPr>
            <a:lvl2pPr marL="742950" indent="-285750" algn="l" defTabSz="914400" rtl="0" eaLnBrk="1" latinLnBrk="0" hangingPunct="1">
              <a:spcBef>
                <a:spcPct val="20000"/>
              </a:spcBef>
              <a:buClr>
                <a:srgbClr val="000099"/>
              </a:buClr>
              <a:buFont typeface="Wingdings" pitchFamily="2" charset="2"/>
              <a:buChar char="§"/>
              <a:defRPr sz="2400" kern="1200">
                <a:solidFill>
                  <a:schemeClr val="tx1"/>
                </a:solidFill>
                <a:latin typeface="Gill Sans MT" charset="0"/>
                <a:ea typeface="MS PGothic" panose="020b0600070205080204" pitchFamily="34" charset="-128"/>
                <a:cs typeface="+mn-cs"/>
              </a:defRPr>
            </a:lvl2pPr>
            <a:lvl3pPr marL="1143000" indent="-228600" algn="l" defTabSz="914400" rtl="0" eaLnBrk="1" latinLnBrk="0" hangingPunct="1">
              <a:spcBef>
                <a:spcPct val="20000"/>
              </a:spcBef>
              <a:buChar char="•"/>
              <a:defRPr sz="2000" kern="1200">
                <a:solidFill>
                  <a:schemeClr val="tx1"/>
                </a:solidFill>
                <a:latin typeface="Comic Sans MS" panose="030f0702030302020204" pitchFamily="66" charset="0"/>
                <a:ea typeface="MS PGothic" panose="020b0600070205080204" pitchFamily="34" charset="-128"/>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S PGothic" panose="020b0600070205080204" pitchFamily="34" charset="-128"/>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9pPr>
          </a:lstStyle>
          <a:p>
            <a:pPr>
              <a:spcBef>
                <a:spcPct val="0"/>
              </a:spcBef>
              <a:buClrTx/>
              <a:buSzTx/>
              <a:buFontTx/>
              <a:buNone/>
            </a:pPr>
            <a:r>
              <a:rPr lang="en-US" sz="1800">
                <a:solidFill>
                  <a:srgbClr val="000099"/>
                </a:solidFill>
              </a:rPr>
              <a:t>multiple hops</a:t>
            </a:r>
          </a:p>
        </p:txBody>
      </p:sp>
      <p:sp>
        <p:nvSpPr>
          <p:cNvPr id="24583" name="Text Box 7"/>
          <p:cNvSpPr txBox="1">
            <a:spLocks noChangeArrowheads="1"/>
          </p:cNvSpPr>
          <p:nvPr/>
        </p:nvSpPr>
        <p:spPr bwMode="auto">
          <a:xfrm>
            <a:off x="2469978" y="2676525"/>
            <a:ext cx="14608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rgbClr val="000099"/>
              </a:buClr>
              <a:buSzPct val="75000"/>
              <a:buFont typeface="Wingdings" pitchFamily="2" charset="2"/>
              <a:buChar char="v"/>
              <a:defRPr sz="2800" kern="1200">
                <a:solidFill>
                  <a:schemeClr val="tx1"/>
                </a:solidFill>
                <a:latin typeface="Gill Sans MT" charset="0"/>
                <a:ea typeface="MS PGothic" panose="020b0600070205080204" pitchFamily="34" charset="-128"/>
                <a:cs typeface="+mn-cs"/>
              </a:defRPr>
            </a:lvl1pPr>
            <a:lvl2pPr marL="742950" indent="-285750" algn="l" defTabSz="914400" rtl="0" eaLnBrk="1" latinLnBrk="0" hangingPunct="1">
              <a:spcBef>
                <a:spcPct val="20000"/>
              </a:spcBef>
              <a:buClr>
                <a:srgbClr val="000099"/>
              </a:buClr>
              <a:buFont typeface="Wingdings" pitchFamily="2" charset="2"/>
              <a:buChar char="§"/>
              <a:defRPr sz="2400" kern="1200">
                <a:solidFill>
                  <a:schemeClr val="tx1"/>
                </a:solidFill>
                <a:latin typeface="Gill Sans MT" charset="0"/>
                <a:ea typeface="MS PGothic" panose="020b0600070205080204" pitchFamily="34" charset="-128"/>
                <a:cs typeface="+mn-cs"/>
              </a:defRPr>
            </a:lvl2pPr>
            <a:lvl3pPr marL="1143000" indent="-228600" algn="l" defTabSz="914400" rtl="0" eaLnBrk="1" latinLnBrk="0" hangingPunct="1">
              <a:spcBef>
                <a:spcPct val="20000"/>
              </a:spcBef>
              <a:buChar char="•"/>
              <a:defRPr sz="2000" kern="1200">
                <a:solidFill>
                  <a:schemeClr val="tx1"/>
                </a:solidFill>
                <a:latin typeface="Comic Sans MS" panose="030f0702030302020204" pitchFamily="66" charset="0"/>
                <a:ea typeface="MS PGothic" panose="020b0600070205080204" pitchFamily="34" charset="-128"/>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S PGothic" panose="020b0600070205080204" pitchFamily="34" charset="-128"/>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9pPr>
          </a:lstStyle>
          <a:p>
            <a:pPr algn="ctr">
              <a:spcBef>
                <a:spcPct val="0"/>
              </a:spcBef>
              <a:buClrTx/>
              <a:buSzTx/>
              <a:buFontTx/>
              <a:buNone/>
            </a:pPr>
            <a:r>
              <a:rPr lang="en-US" sz="1800">
                <a:solidFill>
                  <a:srgbClr val="000099"/>
                </a:solidFill>
              </a:rPr>
              <a:t>infrastructure</a:t>
            </a:r>
          </a:p>
          <a:p>
            <a:pPr algn="ctr">
              <a:spcBef>
                <a:spcPct val="0"/>
              </a:spcBef>
              <a:buClrTx/>
              <a:buSzTx/>
              <a:buFontTx/>
              <a:buNone/>
            </a:pPr>
            <a:r>
              <a:rPr lang="en-US" sz="1800">
                <a:solidFill>
                  <a:srgbClr val="000099"/>
                </a:solidFill>
              </a:rPr>
              <a:t>(e.g., APs)</a:t>
            </a:r>
          </a:p>
        </p:txBody>
      </p:sp>
      <p:sp>
        <p:nvSpPr>
          <p:cNvPr id="24584" name="Text Box 8"/>
          <p:cNvSpPr txBox="1">
            <a:spLocks noChangeArrowheads="1"/>
          </p:cNvSpPr>
          <p:nvPr/>
        </p:nvSpPr>
        <p:spPr bwMode="auto">
          <a:xfrm>
            <a:off x="2438401" y="3948113"/>
            <a:ext cx="145375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Clr>
                <a:srgbClr val="000099"/>
              </a:buClr>
              <a:buSzPct val="75000"/>
              <a:buFont typeface="Wingdings" pitchFamily="2" charset="2"/>
              <a:buChar char="v"/>
              <a:defRPr sz="2800" kern="1200">
                <a:solidFill>
                  <a:schemeClr val="tx1"/>
                </a:solidFill>
                <a:latin typeface="Gill Sans MT" charset="0"/>
                <a:ea typeface="MS PGothic" panose="020b0600070205080204" pitchFamily="34" charset="-128"/>
                <a:cs typeface="+mn-cs"/>
              </a:defRPr>
            </a:lvl1pPr>
            <a:lvl2pPr marL="742950" indent="-285750" algn="l" defTabSz="914400" rtl="0" eaLnBrk="1" latinLnBrk="0" hangingPunct="1">
              <a:spcBef>
                <a:spcPct val="20000"/>
              </a:spcBef>
              <a:buClr>
                <a:srgbClr val="000099"/>
              </a:buClr>
              <a:buFont typeface="Wingdings" pitchFamily="2" charset="2"/>
              <a:buChar char="§"/>
              <a:defRPr sz="2400" kern="1200">
                <a:solidFill>
                  <a:schemeClr val="tx1"/>
                </a:solidFill>
                <a:latin typeface="Gill Sans MT" charset="0"/>
                <a:ea typeface="MS PGothic" panose="020b0600070205080204" pitchFamily="34" charset="-128"/>
                <a:cs typeface="+mn-cs"/>
              </a:defRPr>
            </a:lvl2pPr>
            <a:lvl3pPr marL="1143000" indent="-228600" algn="l" defTabSz="914400" rtl="0" eaLnBrk="1" latinLnBrk="0" hangingPunct="1">
              <a:spcBef>
                <a:spcPct val="20000"/>
              </a:spcBef>
              <a:buChar char="•"/>
              <a:defRPr sz="2000" kern="1200">
                <a:solidFill>
                  <a:schemeClr val="tx1"/>
                </a:solidFill>
                <a:latin typeface="Comic Sans MS" panose="030f0702030302020204" pitchFamily="66" charset="0"/>
                <a:ea typeface="MS PGothic" panose="020b0600070205080204" pitchFamily="34" charset="-128"/>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S PGothic" panose="020b0600070205080204" pitchFamily="34" charset="-128"/>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9pPr>
          </a:lstStyle>
          <a:p>
            <a:pPr algn="ctr">
              <a:spcBef>
                <a:spcPct val="0"/>
              </a:spcBef>
              <a:buClrTx/>
              <a:buSzTx/>
              <a:buFontTx/>
              <a:buNone/>
            </a:pPr>
            <a:r>
              <a:rPr lang="en-US" sz="1800">
                <a:solidFill>
                  <a:srgbClr val="000099"/>
                </a:solidFill>
              </a:rPr>
              <a:t>no</a:t>
            </a:r>
          </a:p>
          <a:p>
            <a:pPr algn="ctr">
              <a:spcBef>
                <a:spcPct val="0"/>
              </a:spcBef>
              <a:buClrTx/>
              <a:buSzTx/>
              <a:buFontTx/>
              <a:buNone/>
            </a:pPr>
            <a:r>
              <a:rPr lang="en-US" sz="1800">
                <a:solidFill>
                  <a:srgbClr val="000099"/>
                </a:solidFill>
              </a:rPr>
              <a:t>infrastructure</a:t>
            </a:r>
          </a:p>
        </p:txBody>
      </p:sp>
      <p:sp>
        <p:nvSpPr>
          <p:cNvPr id="24585" name="Text Box 14"/>
          <p:cNvSpPr txBox="1">
            <a:spLocks noChangeArrowheads="1"/>
          </p:cNvSpPr>
          <p:nvPr/>
        </p:nvSpPr>
        <p:spPr bwMode="auto">
          <a:xfrm>
            <a:off x="3887451" y="2491980"/>
            <a:ext cx="196560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rgbClr val="000099"/>
              </a:buClr>
              <a:buSzPct val="75000"/>
              <a:buFont typeface="Wingdings" pitchFamily="2" charset="2"/>
              <a:buChar char="v"/>
              <a:defRPr sz="2800" kern="1200">
                <a:solidFill>
                  <a:schemeClr val="tx1"/>
                </a:solidFill>
                <a:latin typeface="Gill Sans MT" charset="0"/>
                <a:ea typeface="MS PGothic" panose="020b0600070205080204" pitchFamily="34" charset="-128"/>
                <a:cs typeface="+mn-cs"/>
              </a:defRPr>
            </a:lvl1pPr>
            <a:lvl2pPr marL="742950" indent="-285750" algn="l" defTabSz="914400" rtl="0" eaLnBrk="1" latinLnBrk="0" hangingPunct="1">
              <a:spcBef>
                <a:spcPct val="20000"/>
              </a:spcBef>
              <a:buClr>
                <a:srgbClr val="000099"/>
              </a:buClr>
              <a:buFont typeface="Wingdings" pitchFamily="2" charset="2"/>
              <a:buChar char="§"/>
              <a:defRPr sz="2400" kern="1200">
                <a:solidFill>
                  <a:schemeClr val="tx1"/>
                </a:solidFill>
                <a:latin typeface="Gill Sans MT" charset="0"/>
                <a:ea typeface="MS PGothic" panose="020b0600070205080204" pitchFamily="34" charset="-128"/>
                <a:cs typeface="+mn-cs"/>
              </a:defRPr>
            </a:lvl2pPr>
            <a:lvl3pPr marL="1143000" indent="-228600" algn="l" defTabSz="914400" rtl="0" eaLnBrk="1" latinLnBrk="0" hangingPunct="1">
              <a:spcBef>
                <a:spcPct val="20000"/>
              </a:spcBef>
              <a:buChar char="•"/>
              <a:defRPr sz="2000" kern="1200">
                <a:solidFill>
                  <a:schemeClr val="tx1"/>
                </a:solidFill>
                <a:latin typeface="Comic Sans MS" panose="030f0702030302020204" pitchFamily="66" charset="0"/>
                <a:ea typeface="MS PGothic" panose="020b0600070205080204" pitchFamily="34" charset="-128"/>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S PGothic" panose="020b0600070205080204" pitchFamily="34" charset="-128"/>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9pPr>
          </a:lstStyle>
          <a:p>
            <a:pPr algn="ctr">
              <a:spcBef>
                <a:spcPct val="0"/>
              </a:spcBef>
              <a:buClrTx/>
              <a:buSzTx/>
              <a:buFontTx/>
              <a:buNone/>
            </a:pPr>
            <a:r>
              <a:rPr lang="en-US" sz="1800"/>
              <a:t>host connects to </a:t>
            </a:r>
          </a:p>
          <a:p>
            <a:pPr algn="ctr">
              <a:spcBef>
                <a:spcPct val="0"/>
              </a:spcBef>
              <a:buClrTx/>
              <a:buSzTx/>
              <a:buFontTx/>
              <a:buNone/>
            </a:pPr>
            <a:r>
              <a:rPr lang="en-US" sz="1800"/>
              <a:t>base station (WiFi,</a:t>
            </a:r>
          </a:p>
          <a:p>
            <a:pPr algn="ctr">
              <a:spcBef>
                <a:spcPct val="0"/>
              </a:spcBef>
              <a:buClrTx/>
              <a:buSzTx/>
              <a:buFontTx/>
              <a:buNone/>
            </a:pPr>
            <a:r>
              <a:rPr lang="en-US" sz="1800" err="1"/>
              <a:t>WiMAX, cellular) </a:t>
            </a:r>
          </a:p>
          <a:p>
            <a:pPr algn="ctr">
              <a:spcBef>
                <a:spcPct val="0"/>
              </a:spcBef>
              <a:buClrTx/>
              <a:buSzTx/>
              <a:buFontTx/>
              <a:buNone/>
            </a:pPr>
            <a:r>
              <a:rPr lang="en-US" sz="1800"/>
              <a:t>which connects to </a:t>
            </a:r>
          </a:p>
          <a:p>
            <a:pPr algn="ctr">
              <a:spcBef>
                <a:spcPct val="0"/>
              </a:spcBef>
              <a:buClrTx/>
              <a:buSzTx/>
              <a:buFontTx/>
              <a:buNone/>
            </a:pPr>
            <a:r>
              <a:rPr lang="en-US" sz="1800"/>
              <a:t>larger Internet</a:t>
            </a:r>
          </a:p>
        </p:txBody>
      </p:sp>
      <p:sp>
        <p:nvSpPr>
          <p:cNvPr id="24586" name="Text Box 15"/>
          <p:cNvSpPr txBox="1">
            <a:spLocks noChangeArrowheads="1"/>
          </p:cNvSpPr>
          <p:nvPr/>
        </p:nvSpPr>
        <p:spPr bwMode="auto">
          <a:xfrm>
            <a:off x="3810505" y="3948112"/>
            <a:ext cx="216116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rgbClr val="000099"/>
              </a:buClr>
              <a:buSzPct val="75000"/>
              <a:buFont typeface="Wingdings" pitchFamily="2" charset="2"/>
              <a:buChar char="v"/>
              <a:defRPr sz="2800" kern="1200">
                <a:solidFill>
                  <a:schemeClr val="tx1"/>
                </a:solidFill>
                <a:latin typeface="Gill Sans MT" charset="0"/>
                <a:ea typeface="MS PGothic" panose="020b0600070205080204" pitchFamily="34" charset="-128"/>
                <a:cs typeface="+mn-cs"/>
              </a:defRPr>
            </a:lvl1pPr>
            <a:lvl2pPr marL="742950" indent="-285750" algn="l" defTabSz="914400" rtl="0" eaLnBrk="1" latinLnBrk="0" hangingPunct="1">
              <a:spcBef>
                <a:spcPct val="20000"/>
              </a:spcBef>
              <a:buClr>
                <a:srgbClr val="000099"/>
              </a:buClr>
              <a:buFont typeface="Wingdings" pitchFamily="2" charset="2"/>
              <a:buChar char="§"/>
              <a:defRPr sz="2400" kern="1200">
                <a:solidFill>
                  <a:schemeClr val="tx1"/>
                </a:solidFill>
                <a:latin typeface="Gill Sans MT" charset="0"/>
                <a:ea typeface="MS PGothic" panose="020b0600070205080204" pitchFamily="34" charset="-128"/>
                <a:cs typeface="+mn-cs"/>
              </a:defRPr>
            </a:lvl2pPr>
            <a:lvl3pPr marL="1143000" indent="-228600" algn="l" defTabSz="914400" rtl="0" eaLnBrk="1" latinLnBrk="0" hangingPunct="1">
              <a:spcBef>
                <a:spcPct val="20000"/>
              </a:spcBef>
              <a:buChar char="•"/>
              <a:defRPr sz="2000" kern="1200">
                <a:solidFill>
                  <a:schemeClr val="tx1"/>
                </a:solidFill>
                <a:latin typeface="Comic Sans MS" panose="030f0702030302020204" pitchFamily="66" charset="0"/>
                <a:ea typeface="MS PGothic" panose="020b0600070205080204" pitchFamily="34" charset="-128"/>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S PGothic" panose="020b0600070205080204" pitchFamily="34" charset="-128"/>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9pPr>
          </a:lstStyle>
          <a:p>
            <a:pPr algn="ctr">
              <a:spcBef>
                <a:spcPct val="0"/>
              </a:spcBef>
              <a:buClrTx/>
              <a:buSzTx/>
              <a:buFontTx/>
              <a:buNone/>
            </a:pPr>
            <a:r>
              <a:rPr lang="en-US" sz="1800"/>
              <a:t>no base station, no</a:t>
            </a:r>
          </a:p>
          <a:p>
            <a:pPr algn="ctr">
              <a:spcBef>
                <a:spcPct val="0"/>
              </a:spcBef>
              <a:buClrTx/>
              <a:buSzTx/>
              <a:buFontTx/>
              <a:buNone/>
            </a:pPr>
            <a:r>
              <a:rPr lang="en-US" sz="1800"/>
              <a:t>connection to larger </a:t>
            </a:r>
          </a:p>
          <a:p>
            <a:pPr algn="ctr">
              <a:spcBef>
                <a:spcPct val="0"/>
              </a:spcBef>
              <a:buClrTx/>
              <a:buSzTx/>
              <a:buFontTx/>
              <a:buNone/>
            </a:pPr>
            <a:r>
              <a:rPr lang="en-US" sz="1800"/>
              <a:t>Internet (Bluetooth, </a:t>
            </a:r>
          </a:p>
          <a:p>
            <a:pPr algn="ctr">
              <a:spcBef>
                <a:spcPct val="0"/>
              </a:spcBef>
              <a:buClrTx/>
              <a:buSzTx/>
              <a:buFontTx/>
              <a:buNone/>
            </a:pPr>
            <a:r>
              <a:rPr lang="en-US" sz="1800"/>
              <a:t>ad hoc nets)</a:t>
            </a:r>
          </a:p>
        </p:txBody>
      </p:sp>
      <p:sp>
        <p:nvSpPr>
          <p:cNvPr id="24587" name="Text Box 16"/>
          <p:cNvSpPr txBox="1">
            <a:spLocks noChangeArrowheads="1"/>
          </p:cNvSpPr>
          <p:nvPr/>
        </p:nvSpPr>
        <p:spPr bwMode="auto">
          <a:xfrm>
            <a:off x="6235893" y="2457452"/>
            <a:ext cx="212705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rgbClr val="000099"/>
              </a:buClr>
              <a:buSzPct val="75000"/>
              <a:buFont typeface="Wingdings" pitchFamily="2" charset="2"/>
              <a:buChar char="v"/>
              <a:defRPr sz="2800" kern="1200">
                <a:solidFill>
                  <a:schemeClr val="tx1"/>
                </a:solidFill>
                <a:latin typeface="Gill Sans MT" charset="0"/>
                <a:ea typeface="MS PGothic" panose="020b0600070205080204" pitchFamily="34" charset="-128"/>
                <a:cs typeface="+mn-cs"/>
              </a:defRPr>
            </a:lvl1pPr>
            <a:lvl2pPr marL="742950" indent="-285750" algn="l" defTabSz="914400" rtl="0" eaLnBrk="1" latinLnBrk="0" hangingPunct="1">
              <a:spcBef>
                <a:spcPct val="20000"/>
              </a:spcBef>
              <a:buClr>
                <a:srgbClr val="000099"/>
              </a:buClr>
              <a:buFont typeface="Wingdings" pitchFamily="2" charset="2"/>
              <a:buChar char="§"/>
              <a:defRPr sz="2400" kern="1200">
                <a:solidFill>
                  <a:schemeClr val="tx1"/>
                </a:solidFill>
                <a:latin typeface="Gill Sans MT" charset="0"/>
                <a:ea typeface="MS PGothic" panose="020b0600070205080204" pitchFamily="34" charset="-128"/>
                <a:cs typeface="+mn-cs"/>
              </a:defRPr>
            </a:lvl2pPr>
            <a:lvl3pPr marL="1143000" indent="-228600" algn="l" defTabSz="914400" rtl="0" eaLnBrk="1" latinLnBrk="0" hangingPunct="1">
              <a:spcBef>
                <a:spcPct val="20000"/>
              </a:spcBef>
              <a:buChar char="•"/>
              <a:defRPr sz="2000" kern="1200">
                <a:solidFill>
                  <a:schemeClr val="tx1"/>
                </a:solidFill>
                <a:latin typeface="Comic Sans MS" panose="030f0702030302020204" pitchFamily="66" charset="0"/>
                <a:ea typeface="MS PGothic" panose="020b0600070205080204" pitchFamily="34" charset="-128"/>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S PGothic" panose="020b0600070205080204" pitchFamily="34" charset="-128"/>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9pPr>
          </a:lstStyle>
          <a:p>
            <a:pPr algn="ctr">
              <a:spcBef>
                <a:spcPct val="0"/>
              </a:spcBef>
              <a:buClrTx/>
              <a:buSzTx/>
              <a:buFontTx/>
              <a:buNone/>
            </a:pPr>
            <a:r>
              <a:rPr lang="en-US" sz="1800"/>
              <a:t>host may have to</a:t>
            </a:r>
          </a:p>
          <a:p>
            <a:pPr algn="ctr">
              <a:spcBef>
                <a:spcPct val="0"/>
              </a:spcBef>
              <a:buClrTx/>
              <a:buSzTx/>
              <a:buFontTx/>
              <a:buNone/>
            </a:pPr>
            <a:r>
              <a:rPr lang="en-US" sz="1800"/>
              <a:t>relay through several</a:t>
            </a:r>
          </a:p>
          <a:p>
            <a:pPr algn="ctr">
              <a:spcBef>
                <a:spcPct val="0"/>
              </a:spcBef>
              <a:buClrTx/>
              <a:buSzTx/>
              <a:buFontTx/>
              <a:buNone/>
            </a:pPr>
            <a:r>
              <a:rPr lang="en-US" sz="1800"/>
              <a:t>wireless nodes to </a:t>
            </a:r>
          </a:p>
          <a:p>
            <a:pPr algn="ctr">
              <a:spcBef>
                <a:spcPct val="0"/>
              </a:spcBef>
              <a:buClrTx/>
              <a:buSzTx/>
              <a:buFontTx/>
              <a:buNone/>
            </a:pPr>
            <a:r>
              <a:rPr lang="en-US" sz="1800"/>
              <a:t>connect to larger </a:t>
            </a:r>
          </a:p>
          <a:p>
            <a:pPr algn="ctr">
              <a:spcBef>
                <a:spcPct val="0"/>
              </a:spcBef>
              <a:buClrTx/>
              <a:buSzTx/>
              <a:buFontTx/>
              <a:buNone/>
            </a:pPr>
            <a:r>
              <a:rPr lang="en-US" sz="1800"/>
              <a:t>Internet</a:t>
            </a:r>
            <a:endParaRPr lang="en-US" sz="1800" i="1"/>
          </a:p>
        </p:txBody>
      </p:sp>
      <p:sp>
        <p:nvSpPr>
          <p:cNvPr id="24588" name="Text Box 17"/>
          <p:cNvSpPr txBox="1">
            <a:spLocks noChangeArrowheads="1"/>
          </p:cNvSpPr>
          <p:nvPr/>
        </p:nvSpPr>
        <p:spPr bwMode="auto">
          <a:xfrm>
            <a:off x="5662321" y="3836075"/>
            <a:ext cx="3615029"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spcBef>
                <a:spcPct val="20000"/>
              </a:spcBef>
              <a:buClr>
                <a:srgbClr val="000099"/>
              </a:buClr>
              <a:buSzPct val="75000"/>
              <a:buFont typeface="Wingdings" pitchFamily="2" charset="2"/>
              <a:buChar char="v"/>
              <a:defRPr sz="2800" kern="1200">
                <a:solidFill>
                  <a:schemeClr val="tx1"/>
                </a:solidFill>
                <a:latin typeface="Gill Sans MT" charset="0"/>
                <a:ea typeface="MS PGothic" panose="020b0600070205080204" pitchFamily="34" charset="-128"/>
                <a:cs typeface="+mn-cs"/>
              </a:defRPr>
            </a:lvl1pPr>
            <a:lvl2pPr marL="742950" indent="-285750" algn="l" defTabSz="914400" rtl="0" eaLnBrk="1" latinLnBrk="0" hangingPunct="1">
              <a:spcBef>
                <a:spcPct val="20000"/>
              </a:spcBef>
              <a:buClr>
                <a:srgbClr val="000099"/>
              </a:buClr>
              <a:buFont typeface="Wingdings" pitchFamily="2" charset="2"/>
              <a:buChar char="§"/>
              <a:defRPr sz="2400" kern="1200">
                <a:solidFill>
                  <a:schemeClr val="tx1"/>
                </a:solidFill>
                <a:latin typeface="Gill Sans MT" charset="0"/>
                <a:ea typeface="MS PGothic" panose="020b0600070205080204" pitchFamily="34" charset="-128"/>
                <a:cs typeface="+mn-cs"/>
              </a:defRPr>
            </a:lvl2pPr>
            <a:lvl3pPr marL="1143000" indent="-228600" algn="l" defTabSz="914400" rtl="0" eaLnBrk="1" latinLnBrk="0" hangingPunct="1">
              <a:spcBef>
                <a:spcPct val="20000"/>
              </a:spcBef>
              <a:buChar char="•"/>
              <a:defRPr sz="2000" kern="1200">
                <a:solidFill>
                  <a:schemeClr val="tx1"/>
                </a:solidFill>
                <a:latin typeface="Comic Sans MS" panose="030f0702030302020204" pitchFamily="66" charset="0"/>
                <a:ea typeface="MS PGothic" panose="020b0600070205080204" pitchFamily="34" charset="-128"/>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S PGothic" panose="020b0600070205080204" pitchFamily="34" charset="-128"/>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S PGothic" panose="020b0600070205080204" pitchFamily="34" charset="-128"/>
                <a:cs typeface="+mn-cs"/>
              </a:defRPr>
            </a:lvl9pPr>
          </a:lstStyle>
          <a:p>
            <a:pPr algn="ctr">
              <a:spcBef>
                <a:spcPct val="0"/>
              </a:spcBef>
              <a:buClrTx/>
              <a:buSzTx/>
              <a:buFontTx/>
              <a:buNone/>
            </a:pPr>
            <a:r>
              <a:rPr lang="en-US" sz="1800"/>
              <a:t>no base station, no</a:t>
            </a:r>
          </a:p>
          <a:p>
            <a:pPr algn="ctr">
              <a:spcBef>
                <a:spcPct val="0"/>
              </a:spcBef>
              <a:buClrTx/>
              <a:buSzTx/>
              <a:buFontTx/>
              <a:buNone/>
            </a:pPr>
            <a:r>
              <a:rPr lang="en-US" sz="1800"/>
              <a:t>connection to larger </a:t>
            </a:r>
          </a:p>
          <a:p>
            <a:pPr algn="ctr">
              <a:spcBef>
                <a:spcPct val="0"/>
              </a:spcBef>
              <a:buClrTx/>
              <a:buSzTx/>
              <a:buFontTx/>
              <a:buNone/>
            </a:pPr>
            <a:r>
              <a:rPr lang="en-US" sz="1800"/>
              <a:t>Internet. May have to</a:t>
            </a:r>
          </a:p>
          <a:p>
            <a:pPr algn="ctr">
              <a:spcBef>
                <a:spcPct val="0"/>
              </a:spcBef>
              <a:buClrTx/>
              <a:buSzTx/>
              <a:buFontTx/>
              <a:buNone/>
            </a:pPr>
            <a:r>
              <a:rPr lang="en-US" sz="1800"/>
              <a:t>relay to reach other </a:t>
            </a:r>
          </a:p>
          <a:p>
            <a:pPr algn="ctr">
              <a:spcBef>
                <a:spcPct val="0"/>
              </a:spcBef>
              <a:buClrTx/>
              <a:buSzTx/>
              <a:buFontTx/>
              <a:buNone/>
            </a:pPr>
            <a:r>
              <a:rPr lang="en-US" sz="1800"/>
              <a:t>a given wireless node</a:t>
            </a:r>
          </a:p>
          <a:p>
            <a:pPr algn="ctr">
              <a:spcBef>
                <a:spcPct val="0"/>
              </a:spcBef>
              <a:buClrTx/>
              <a:buSzTx/>
              <a:buFontTx/>
              <a:buNone/>
            </a:pPr>
            <a:r>
              <a:rPr lang="en-US" sz="1800"/>
              <a:t>MANET(</a:t>
            </a:r>
            <a:r>
              <a:rPr lang="en-US" sz="1800" b="1">
                <a:latin typeface="Times New Roman" pitchFamily="18" charset="0"/>
              </a:rPr>
              <a:t>mobile ad hoc network</a:t>
            </a:r>
            <a:r>
              <a:rPr lang="en-US" sz="1800">
                <a:latin typeface="Times New Roman" pitchFamily="18" charset="0"/>
              </a:rPr>
              <a:t> )</a:t>
            </a:r>
            <a:r>
              <a:rPr lang="en-US" sz="1800"/>
              <a:t>,</a:t>
            </a:r>
          </a:p>
          <a:p>
            <a:pPr algn="ctr">
              <a:spcBef>
                <a:spcPct val="0"/>
              </a:spcBef>
              <a:buClrTx/>
              <a:buSzTx/>
              <a:buFontTx/>
              <a:buNone/>
            </a:pPr>
            <a:r>
              <a:rPr lang="en-US" sz="1800"/>
              <a:t> VANET(</a:t>
            </a:r>
            <a:r>
              <a:rPr lang="en-US" sz="1800">
                <a:latin typeface="Times New Roman" pitchFamily="18" charset="0"/>
              </a:rPr>
              <a:t>Vehicular Ad-Hoc Network)</a:t>
            </a:r>
            <a:endParaRPr lang="en-US" sz="1800" i="1"/>
          </a:p>
        </p:txBody>
      </p:sp>
      <p:sp>
        <p:nvSpPr>
          <p:cNvPr id="24589" name="Rectangle 19"/>
          <p:cNvSpPr>
            <a:spLocks noChangeArrowheads="1"/>
          </p:cNvSpPr>
          <p:nvPr/>
        </p:nvSpPr>
        <p:spPr bwMode="auto">
          <a:xfrm>
            <a:off x="2438400" y="2062161"/>
            <a:ext cx="6838950" cy="3881439"/>
          </a:xfrm>
          <a:prstGeom prst="rect">
            <a:avLst/>
          </a:prstGeom>
          <a:noFill/>
          <a:ln w="19050">
            <a:solidFill>
              <a:srgbClr val="000099"/>
            </a:solidFill>
            <a:miter lim="800000"/>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defRPr sz="1800" kern="1200">
                <a:solidFill>
                  <a:schemeClr val="tx1"/>
                </a:solidFill>
                <a:latin typeface="Comic Sans MS" panose="030f0702030302020204" pitchFamily="66" charset="0"/>
                <a:ea typeface="MS PGothic" panose="020b0600070205080204" pitchFamily="34" charset="-128"/>
                <a:cs typeface="+mn-cs"/>
              </a:defRPr>
            </a:lvl1pPr>
            <a:lvl2pPr marL="742950" indent="-285750" algn="l" defTabSz="914400" rtl="0" eaLnBrk="1" latinLnBrk="0" hangingPunct="1">
              <a:defRPr sz="1800" kern="1200">
                <a:solidFill>
                  <a:schemeClr val="tx1"/>
                </a:solidFill>
                <a:latin typeface="Comic Sans MS" panose="030f0702030302020204" pitchFamily="66" charset="0"/>
                <a:ea typeface="MS PGothic" panose="020b0600070205080204" pitchFamily="34" charset="-128"/>
                <a:cs typeface="+mn-cs"/>
              </a:defRPr>
            </a:lvl2pPr>
            <a:lvl3pPr marL="1143000" indent="-228600" algn="l" defTabSz="914400" rtl="0" eaLnBrk="1" latinLnBrk="0" hangingPunct="1">
              <a:defRPr sz="1800" kern="1200">
                <a:solidFill>
                  <a:schemeClr val="tx1"/>
                </a:solidFill>
                <a:latin typeface="Comic Sans MS" panose="030f0702030302020204" pitchFamily="66" charset="0"/>
                <a:ea typeface="MS PGothic" panose="020b0600070205080204" pitchFamily="34" charset="-128"/>
                <a:cs typeface="+mn-cs"/>
              </a:defRPr>
            </a:lvl3pPr>
            <a:lvl4pPr marL="1600200" indent="-228600" algn="l" defTabSz="914400" rtl="0" eaLnBrk="1" latinLnBrk="0" hangingPunct="1">
              <a:defRPr sz="1800" kern="1200">
                <a:solidFill>
                  <a:schemeClr val="tx1"/>
                </a:solidFill>
                <a:latin typeface="Comic Sans MS" panose="030f0702030302020204" pitchFamily="66" charset="0"/>
                <a:ea typeface="MS PGothic" panose="020b0600070205080204" pitchFamily="34" charset="-128"/>
                <a:cs typeface="+mn-cs"/>
              </a:defRPr>
            </a:lvl4pPr>
            <a:lvl5pPr marL="2057400" indent="-228600" algn="l" defTabSz="914400" rtl="0" eaLnBrk="1" latinLnBrk="0" hangingPunct="1">
              <a:defRPr sz="1800" kern="1200">
                <a:solidFill>
                  <a:schemeClr val="tx1"/>
                </a:solidFill>
                <a:latin typeface="Comic Sans MS" panose="030f0702030302020204" pitchFamily="66"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omic Sans MS" panose="030f0702030302020204" pitchFamily="66"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omic Sans MS" panose="030f0702030302020204" pitchFamily="66"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omic Sans MS" panose="030f0702030302020204" pitchFamily="66"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omic Sans MS" panose="030f0702030302020204" pitchFamily="66" charset="0"/>
                <a:ea typeface="MS PGothic" panose="020b0600070205080204" pitchFamily="34" charset="-128"/>
                <a:cs typeface="+mn-cs"/>
              </a:defRPr>
            </a:lvl9pPr>
          </a:lstStyle>
          <a:p>
            <a:endParaRPr lang="en-US">
              <a:latin typeface="Gill Sans MT" charset="0"/>
            </a:endParaRPr>
          </a:p>
        </p:txBody>
      </p:sp>
      <p:sp>
        <p:nvSpPr>
          <p:cNvPr id="24590" name="Line 20"/>
          <p:cNvSpPr>
            <a:spLocks noChangeShapeType="1"/>
          </p:cNvSpPr>
          <p:nvPr/>
        </p:nvSpPr>
        <p:spPr bwMode="auto">
          <a:xfrm flipV="1">
            <a:off x="2469978" y="2381251"/>
            <a:ext cx="6807372" cy="28812"/>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591" name="Line 21"/>
          <p:cNvSpPr>
            <a:spLocks noChangeShapeType="1"/>
          </p:cNvSpPr>
          <p:nvPr/>
        </p:nvSpPr>
        <p:spPr bwMode="auto">
          <a:xfrm>
            <a:off x="3857624" y="2083592"/>
            <a:ext cx="29826" cy="3860008"/>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592" name="Line 22"/>
          <p:cNvSpPr>
            <a:spLocks noChangeShapeType="1"/>
          </p:cNvSpPr>
          <p:nvPr/>
        </p:nvSpPr>
        <p:spPr bwMode="auto">
          <a:xfrm flipH="1">
            <a:off x="5772150" y="2060972"/>
            <a:ext cx="7426" cy="3882628"/>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540960532"/>
      </p:ext>
    </p:extLst>
  </p:cSld>
  <p:clrMapOvr>
    <a:masterClrMapping/>
  </p:clrMapOvr>
  <p:transition/>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Slide Number Placeholder 3">
            <a:extLst>
              <a:ext uri="{FF2B5EF4-FFF2-40B4-BE49-F238E27FC236}">
                <a16:creationId xmlns:a16="http://schemas.microsoft.com/office/drawing/2014/main" xmlns="" id="{1E44ACD8-59CF-40D9-AE50-23B3822D14DD}"/>
              </a:ext>
            </a:extLst>
          </p:cNvPr>
          <p:cNvSpPr>
            <a:spLocks noGrp="1"/>
          </p:cNvSpPr>
          <p:nvPr>
            <p:ph type="sldNum" sz="quarter" idx="12"/>
          </p:nvPr>
        </p:nvSpPr>
        <p:spPr/>
        <p:txBody>
          <a:bodyPr/>
          <a:lstStyle/>
          <a:p>
            <a:pPr>
              <a:defRPr/>
            </a:pPr>
            <a:fld id="{F388FE0C-1EF1-40DC-A52C-1696A82DC13C}" type="slidenum">
              <a:rPr lang="en-US" altLang="en-US" smtClean="0"/>
              <a:pPr>
                <a:defRPr/>
              </a:pPr>
              <a:t>100</a:t>
            </a:fld>
            <a:endParaRPr lang="en-US" altLang="en-US"/>
          </a:p>
        </p:txBody>
      </p:sp>
      <p:pic>
        <p:nvPicPr>
          <p:cNvPr id="5" name="Picture 4">
            <a:extLst>
              <a:ext uri="{FF2B5EF4-FFF2-40B4-BE49-F238E27FC236}">
                <a16:creationId xmlns:a16="http://schemas.microsoft.com/office/drawing/2014/main" xmlns="" id="{4EB79B05-9A34-422B-8F61-88899444EECA}"/>
              </a:ext>
            </a:extLst>
          </p:cNvPr>
          <p:cNvPicPr>
            <a:picLocks noChangeAspect="1"/>
          </p:cNvPicPr>
          <p:nvPr/>
        </p:nvPicPr>
        <p:blipFill>
          <a:blip r:embed="rId2"/>
          <a:stretch>
            <a:fillRect/>
          </a:stretch>
        </p:blipFill>
        <p:spPr>
          <a:xfrm>
            <a:off x="1524001" y="152401"/>
            <a:ext cx="8686799" cy="3105857"/>
          </a:xfrm>
          <a:prstGeom prst="rect">
            <a:avLst/>
          </a:prstGeom>
        </p:spPr>
      </p:pic>
      <p:pic>
        <p:nvPicPr>
          <p:cNvPr id="9" name="Picture 8">
            <a:extLst>
              <a:ext uri="{FF2B5EF4-FFF2-40B4-BE49-F238E27FC236}">
                <a16:creationId xmlns:a16="http://schemas.microsoft.com/office/drawing/2014/main" xmlns="" id="{7A60A707-3E42-4D4E-9D9A-B2A3B8583061}"/>
              </a:ext>
            </a:extLst>
          </p:cNvPr>
          <p:cNvPicPr>
            <a:picLocks noChangeAspect="1"/>
          </p:cNvPicPr>
          <p:nvPr/>
        </p:nvPicPr>
        <p:blipFill>
          <a:blip r:embed="rId3"/>
          <a:stretch>
            <a:fillRect/>
          </a:stretch>
        </p:blipFill>
        <p:spPr>
          <a:xfrm>
            <a:off x="1551480" y="3290209"/>
            <a:ext cx="8839200" cy="3567791"/>
          </a:xfrm>
          <a:prstGeom prst="rect">
            <a:avLst/>
          </a:prstGeom>
        </p:spPr>
      </p:pic>
    </p:spTree>
    <p:extLst>
      <p:ext uri="{BB962C8B-B14F-4D97-AF65-F5344CB8AC3E}">
        <p14:creationId xmlns:p14="http://schemas.microsoft.com/office/powerpoint/2010/main" val="2806882606"/>
      </p:ext>
    </p:extLst>
  </p:cSld>
  <p:clrMapOvr>
    <a:masterClrMapping/>
  </p:clrMapOvr>
  <p:transition/>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Content Placeholder 4">
            <a:extLst>
              <a:ext uri="{FF2B5EF4-FFF2-40B4-BE49-F238E27FC236}">
                <a16:creationId xmlns:a16="http://schemas.microsoft.com/office/drawing/2014/main" xmlns="" id="{C1DFCE4B-804C-4DE8-9124-9C312F6568D7}"/>
              </a:ext>
            </a:extLst>
          </p:cNvPr>
          <p:cNvPicPr>
            <a:picLocks noGrp="1" noChangeAspect="1"/>
          </p:cNvPicPr>
          <p:nvPr>
            <p:ph idx="1"/>
          </p:nvPr>
        </p:nvPicPr>
        <p:blipFill>
          <a:blip r:embed="rId2"/>
          <a:stretch>
            <a:fillRect/>
          </a:stretch>
        </p:blipFill>
        <p:spPr>
          <a:xfrm>
            <a:off x="1981200" y="304800"/>
            <a:ext cx="8229600" cy="5818822"/>
          </a:xfrm>
          <a:prstGeom prst="rect">
            <a:avLst/>
          </a:prstGeom>
        </p:spPr>
      </p:pic>
      <p:sp>
        <p:nvSpPr>
          <p:cNvPr id="4" name="Slide Number Placeholder 3">
            <a:extLst>
              <a:ext uri="{FF2B5EF4-FFF2-40B4-BE49-F238E27FC236}">
                <a16:creationId xmlns:a16="http://schemas.microsoft.com/office/drawing/2014/main" xmlns="" id="{B764F4D6-0B3A-45AE-AC19-405AB8573296}"/>
              </a:ext>
            </a:extLst>
          </p:cNvPr>
          <p:cNvSpPr>
            <a:spLocks noGrp="1"/>
          </p:cNvSpPr>
          <p:nvPr>
            <p:ph type="sldNum" sz="quarter" idx="12"/>
          </p:nvPr>
        </p:nvSpPr>
        <p:spPr/>
        <p:txBody>
          <a:bodyPr/>
          <a:lstStyle/>
          <a:p>
            <a:pPr>
              <a:defRPr/>
            </a:pPr>
            <a:fld id="{F388FE0C-1EF1-40DC-A52C-1696A82DC13C}" type="slidenum">
              <a:rPr lang="en-US" altLang="en-US" smtClean="0"/>
              <a:pPr>
                <a:defRPr/>
              </a:pPr>
              <a:t>101</a:t>
            </a:fld>
            <a:endParaRPr lang="en-US" altLang="en-US"/>
          </a:p>
        </p:txBody>
      </p:sp>
    </p:spTree>
    <p:extLst>
      <p:ext uri="{BB962C8B-B14F-4D97-AF65-F5344CB8AC3E}">
        <p14:creationId xmlns:p14="http://schemas.microsoft.com/office/powerpoint/2010/main" val="2205454127"/>
      </p:ext>
    </p:extLst>
  </p:cSld>
  <p:clrMapOvr>
    <a:masterClrMapping/>
  </p:clrMapOvr>
  <p:transition/>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Slide Number Placeholder 3">
            <a:extLst>
              <a:ext uri="{FF2B5EF4-FFF2-40B4-BE49-F238E27FC236}">
                <a16:creationId xmlns:a16="http://schemas.microsoft.com/office/drawing/2014/main" xmlns="" id="{0DB6439F-12A2-4404-B397-5F6D16E3EB80}"/>
              </a:ext>
            </a:extLst>
          </p:cNvPr>
          <p:cNvSpPr>
            <a:spLocks noGrp="1"/>
          </p:cNvSpPr>
          <p:nvPr>
            <p:ph type="sldNum" sz="quarter" idx="12"/>
          </p:nvPr>
        </p:nvSpPr>
        <p:spPr/>
        <p:txBody>
          <a:bodyPr/>
          <a:lstStyle/>
          <a:p>
            <a:pPr>
              <a:defRPr/>
            </a:pPr>
            <a:fld id="{F388FE0C-1EF1-40DC-A52C-1696A82DC13C}" type="slidenum">
              <a:rPr lang="en-US" altLang="en-US" smtClean="0"/>
              <a:pPr>
                <a:defRPr/>
              </a:pPr>
              <a:t>102</a:t>
            </a:fld>
            <a:endParaRPr lang="en-US" altLang="en-US"/>
          </a:p>
        </p:txBody>
      </p:sp>
      <p:pic>
        <p:nvPicPr>
          <p:cNvPr id="5" name="Picture 4">
            <a:extLst>
              <a:ext uri="{FF2B5EF4-FFF2-40B4-BE49-F238E27FC236}">
                <a16:creationId xmlns:a16="http://schemas.microsoft.com/office/drawing/2014/main" xmlns="" id="{06C94877-CA66-4AA2-B482-C2BE31506B1B}"/>
              </a:ext>
            </a:extLst>
          </p:cNvPr>
          <p:cNvPicPr>
            <a:picLocks noChangeAspect="1"/>
          </p:cNvPicPr>
          <p:nvPr/>
        </p:nvPicPr>
        <p:blipFill>
          <a:blip r:embed="rId2"/>
          <a:stretch>
            <a:fillRect/>
          </a:stretch>
        </p:blipFill>
        <p:spPr>
          <a:xfrm>
            <a:off x="1624572" y="1066801"/>
            <a:ext cx="8942857" cy="2857143"/>
          </a:xfrm>
          <a:prstGeom prst="rect">
            <a:avLst/>
          </a:prstGeom>
        </p:spPr>
      </p:pic>
      <p:sp>
        <p:nvSpPr>
          <p:cNvPr id="7" name="TextBox 6">
            <a:extLst>
              <a:ext uri="{FF2B5EF4-FFF2-40B4-BE49-F238E27FC236}">
                <a16:creationId xmlns:a16="http://schemas.microsoft.com/office/drawing/2014/main" xmlns="" id="{0AA1554A-5C9D-46BC-9FE9-F6DAD5BCF059}"/>
              </a:ext>
            </a:extLst>
          </p:cNvPr>
          <p:cNvSpPr txBox="1"/>
          <p:nvPr/>
        </p:nvSpPr>
        <p:spPr>
          <a:xfrm>
            <a:off x="2286000" y="605136"/>
            <a:ext cx="457200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a:latin typeface="Sabon-Italic"/>
              </a:rPr>
              <a:t>N</a:t>
            </a:r>
            <a:r>
              <a:rPr lang="en-US" sz="2400">
                <a:latin typeface="MathematicalPi-One"/>
              </a:rPr>
              <a:t> =</a:t>
            </a:r>
            <a:r>
              <a:rPr lang="en-US" sz="2400">
                <a:latin typeface="Sabon-Roman"/>
              </a:rPr>
              <a:t>7</a:t>
            </a:r>
            <a:endParaRPr lang="en-US"/>
          </a:p>
        </p:txBody>
      </p:sp>
    </p:spTree>
    <p:extLst>
      <p:ext uri="{BB962C8B-B14F-4D97-AF65-F5344CB8AC3E}">
        <p14:creationId xmlns:p14="http://schemas.microsoft.com/office/powerpoint/2010/main" val="2032465991"/>
      </p:ext>
    </p:extLst>
  </p:cSld>
  <p:clrMapOvr>
    <a:masterClrMapping/>
  </p:clrMapOvr>
  <p:transition/>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a:extLst>
              <a:ext uri="{FF2B5EF4-FFF2-40B4-BE49-F238E27FC236}">
                <a16:creationId xmlns:a16="http://schemas.microsoft.com/office/drawing/2014/main" xmlns="" id="{366F0AC9-E07C-41A7-A346-6C29F9C2F1AD}"/>
              </a:ext>
            </a:extLst>
          </p:cNvPr>
          <p:cNvSpPr>
            <a:spLocks noGrp="1"/>
          </p:cNvSpPr>
          <p:nvPr>
            <p:ph type="sldNum" sz="quarter" idx="12"/>
          </p:nvPr>
        </p:nvSpPr>
        <p:spPr/>
        <p:txBody>
          <a:bodyPr/>
          <a:lstStyle/>
          <a:p>
            <a:pPr>
              <a:defRPr/>
            </a:pPr>
            <a:fld id="{BDB308DB-AE27-4545-841D-58CE0AA83058}" type="slidenum">
              <a:rPr lang="en-US" altLang="en-US" smtClean="0"/>
              <a:pPr>
                <a:defRPr/>
              </a:pPr>
              <a:t>103</a:t>
            </a:fld>
            <a:endParaRPr lang="en-US" altLang="en-US"/>
          </a:p>
        </p:txBody>
      </p:sp>
      <p:pic>
        <p:nvPicPr>
          <p:cNvPr id="3" name="Picture 2">
            <a:extLst>
              <a:ext uri="{FF2B5EF4-FFF2-40B4-BE49-F238E27FC236}">
                <a16:creationId xmlns:a16="http://schemas.microsoft.com/office/drawing/2014/main" xmlns="" id="{B1DA8D87-A32B-4A6D-990A-65EDE2C42067}"/>
              </a:ext>
            </a:extLst>
          </p:cNvPr>
          <p:cNvPicPr>
            <a:picLocks noChangeAspect="1"/>
          </p:cNvPicPr>
          <p:nvPr/>
        </p:nvPicPr>
        <p:blipFill>
          <a:blip r:embed="rId2"/>
          <a:stretch>
            <a:fillRect/>
          </a:stretch>
        </p:blipFill>
        <p:spPr>
          <a:xfrm>
            <a:off x="1781956" y="152400"/>
            <a:ext cx="8628089" cy="5819466"/>
          </a:xfrm>
          <a:prstGeom prst="rect">
            <a:avLst/>
          </a:prstGeom>
        </p:spPr>
      </p:pic>
      <p:pic>
        <p:nvPicPr>
          <p:cNvPr id="4" name="Picture 3">
            <a:extLst>
              <a:ext uri="{FF2B5EF4-FFF2-40B4-BE49-F238E27FC236}">
                <a16:creationId xmlns:a16="http://schemas.microsoft.com/office/drawing/2014/main" xmlns="" id="{CAB33BD4-D539-462C-BE16-2F32728031BE}"/>
              </a:ext>
            </a:extLst>
          </p:cNvPr>
          <p:cNvPicPr>
            <a:picLocks noChangeAspect="1"/>
          </p:cNvPicPr>
          <p:nvPr/>
        </p:nvPicPr>
        <p:blipFill>
          <a:blip r:embed="rId3"/>
          <a:stretch>
            <a:fillRect/>
          </a:stretch>
        </p:blipFill>
        <p:spPr>
          <a:xfrm>
            <a:off x="2209800" y="5622966"/>
            <a:ext cx="7268648" cy="985579"/>
          </a:xfrm>
          <a:prstGeom prst="rect">
            <a:avLst/>
          </a:prstGeom>
        </p:spPr>
      </p:pic>
      <p:sp>
        <p:nvSpPr>
          <p:cNvPr id="5" name="TextBox 4">
            <a:extLst>
              <a:ext uri="{FF2B5EF4-FFF2-40B4-BE49-F238E27FC236}">
                <a16:creationId xmlns:a16="http://schemas.microsoft.com/office/drawing/2014/main" xmlns="" id="{1FDB9FEF-C95B-4422-8F54-4EBE0890CFC0}"/>
              </a:ext>
            </a:extLst>
          </p:cNvPr>
          <p:cNvSpPr txBox="1"/>
          <p:nvPr/>
        </p:nvSpPr>
        <p:spPr>
          <a:xfrm>
            <a:off x="6553200" y="406181"/>
            <a:ext cx="2667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(Book Vijay Garg)</a:t>
            </a:r>
          </a:p>
        </p:txBody>
      </p:sp>
      <p:sp>
        <p:nvSpPr>
          <p:cNvPr id="6" name="Rectangle 5"/>
          <p:cNvSpPr/>
          <p:nvPr/>
        </p:nvSpPr>
        <p:spPr>
          <a:xfrm>
            <a:off x="543208" y="72429"/>
            <a:ext cx="11271564" cy="664904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1156872817"/>
      </p:ext>
    </p:extLst>
  </p:cSld>
  <p:clrMapOvr>
    <a:masterClrMapping/>
  </p:clrMapOvr>
  <p:transition/>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a:extLst>
              <a:ext uri="{FF2B5EF4-FFF2-40B4-BE49-F238E27FC236}">
                <a16:creationId xmlns:a16="http://schemas.microsoft.com/office/drawing/2014/main" xmlns="" id="{1EC2350B-C693-4422-8BA4-103B9CDF6711}"/>
              </a:ext>
            </a:extLst>
          </p:cNvPr>
          <p:cNvSpPr>
            <a:spLocks noGrp="1"/>
          </p:cNvSpPr>
          <p:nvPr>
            <p:ph type="sldNum" sz="quarter" idx="12"/>
          </p:nvPr>
        </p:nvSpPr>
        <p:spPr/>
        <p:txBody>
          <a:bodyPr/>
          <a:lstStyle/>
          <a:p>
            <a:pPr>
              <a:defRPr/>
            </a:pPr>
            <a:fld id="{BDB308DB-AE27-4545-841D-58CE0AA83058}" type="slidenum">
              <a:rPr lang="en-US" altLang="en-US" smtClean="0"/>
              <a:pPr>
                <a:defRPr/>
              </a:pPr>
              <a:t>104</a:t>
            </a:fld>
            <a:endParaRPr lang="en-US" altLang="en-US"/>
          </a:p>
        </p:txBody>
      </p:sp>
      <p:pic>
        <p:nvPicPr>
          <p:cNvPr id="4" name="Picture 3">
            <a:extLst>
              <a:ext uri="{FF2B5EF4-FFF2-40B4-BE49-F238E27FC236}">
                <a16:creationId xmlns:a16="http://schemas.microsoft.com/office/drawing/2014/main" xmlns="" id="{F50540AC-5163-4DC9-99A7-7F554C08ED7B}"/>
              </a:ext>
            </a:extLst>
          </p:cNvPr>
          <p:cNvPicPr>
            <a:picLocks noChangeAspect="1"/>
          </p:cNvPicPr>
          <p:nvPr/>
        </p:nvPicPr>
        <p:blipFill>
          <a:blip r:embed="rId2"/>
          <a:stretch>
            <a:fillRect/>
          </a:stretch>
        </p:blipFill>
        <p:spPr>
          <a:xfrm>
            <a:off x="1828801" y="76200"/>
            <a:ext cx="6899141" cy="6705600"/>
          </a:xfrm>
          <a:prstGeom prst="rect">
            <a:avLst/>
          </a:prstGeom>
        </p:spPr>
      </p:pic>
    </p:spTree>
    <p:extLst>
      <p:ext uri="{BB962C8B-B14F-4D97-AF65-F5344CB8AC3E}">
        <p14:creationId xmlns:p14="http://schemas.microsoft.com/office/powerpoint/2010/main" val="1124442599"/>
      </p:ext>
    </p:extLst>
  </p:cSld>
  <p:clrMapOvr>
    <a:masterClrMapping/>
  </p:clrMapOvr>
  <p:transition/>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a:extLst>
              <a:ext uri="{FF2B5EF4-FFF2-40B4-BE49-F238E27FC236}">
                <a16:creationId xmlns:a16="http://schemas.microsoft.com/office/drawing/2014/main" xmlns="" id="{A565D62D-FCDC-4D6B-9731-7521895D0DF8}"/>
              </a:ext>
            </a:extLst>
          </p:cNvPr>
          <p:cNvSpPr>
            <a:spLocks noGrp="1"/>
          </p:cNvSpPr>
          <p:nvPr>
            <p:ph type="sldNum" sz="quarter" idx="12"/>
          </p:nvPr>
        </p:nvSpPr>
        <p:spPr/>
        <p:txBody>
          <a:bodyPr/>
          <a:lstStyle/>
          <a:p>
            <a:pPr>
              <a:defRPr/>
            </a:pPr>
            <a:fld id="{BDB308DB-AE27-4545-841D-58CE0AA83058}" type="slidenum">
              <a:rPr lang="en-US" altLang="en-US" smtClean="0"/>
              <a:pPr>
                <a:defRPr/>
              </a:pPr>
              <a:t>105</a:t>
            </a:fld>
            <a:endParaRPr lang="en-US" altLang="en-US"/>
          </a:p>
        </p:txBody>
      </p:sp>
      <p:pic>
        <p:nvPicPr>
          <p:cNvPr id="4" name="Picture 3">
            <a:extLst>
              <a:ext uri="{FF2B5EF4-FFF2-40B4-BE49-F238E27FC236}">
                <a16:creationId xmlns:a16="http://schemas.microsoft.com/office/drawing/2014/main" xmlns="" id="{8EE42F21-FCDE-41AB-9135-5610F6A8D32E}"/>
              </a:ext>
            </a:extLst>
          </p:cNvPr>
          <p:cNvPicPr>
            <a:picLocks noChangeAspect="1"/>
          </p:cNvPicPr>
          <p:nvPr/>
        </p:nvPicPr>
        <p:blipFill>
          <a:blip r:embed="rId2"/>
          <a:stretch>
            <a:fillRect/>
          </a:stretch>
        </p:blipFill>
        <p:spPr>
          <a:xfrm>
            <a:off x="1172666" y="2616596"/>
            <a:ext cx="9516202" cy="2076560"/>
          </a:xfrm>
          <a:prstGeom prst="rect">
            <a:avLst/>
          </a:prstGeom>
        </p:spPr>
      </p:pic>
      <p:pic>
        <p:nvPicPr>
          <p:cNvPr id="7" name="Picture 6">
            <a:extLst>
              <a:ext uri="{FF2B5EF4-FFF2-40B4-BE49-F238E27FC236}">
                <a16:creationId xmlns:a16="http://schemas.microsoft.com/office/drawing/2014/main" xmlns="" id="{00C1D191-4C95-4B06-BC96-37F9C91C086C}"/>
              </a:ext>
            </a:extLst>
          </p:cNvPr>
          <p:cNvPicPr>
            <a:picLocks noChangeAspect="1"/>
          </p:cNvPicPr>
          <p:nvPr/>
        </p:nvPicPr>
        <p:blipFill>
          <a:blip r:embed="rId3"/>
          <a:stretch>
            <a:fillRect/>
          </a:stretch>
        </p:blipFill>
        <p:spPr>
          <a:xfrm>
            <a:off x="1172666" y="1929385"/>
            <a:ext cx="9166150" cy="722375"/>
          </a:xfrm>
          <a:prstGeom prst="rect">
            <a:avLst/>
          </a:prstGeom>
        </p:spPr>
      </p:pic>
    </p:spTree>
    <p:extLst>
      <p:ext uri="{BB962C8B-B14F-4D97-AF65-F5344CB8AC3E}">
        <p14:creationId xmlns:p14="http://schemas.microsoft.com/office/powerpoint/2010/main" val="1327691456"/>
      </p:ext>
    </p:extLst>
  </p:cSld>
  <p:clrMapOvr>
    <a:masterClrMapping/>
  </p:clrMapOvr>
  <p:transition/>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a:extLst>
              <a:ext uri="{FF2B5EF4-FFF2-40B4-BE49-F238E27FC236}">
                <a16:creationId xmlns:a16="http://schemas.microsoft.com/office/drawing/2014/main" xmlns="" id="{A565D62D-FCDC-4D6B-9731-7521895D0DF8}"/>
              </a:ext>
            </a:extLst>
          </p:cNvPr>
          <p:cNvSpPr>
            <a:spLocks noGrp="1"/>
          </p:cNvSpPr>
          <p:nvPr>
            <p:ph type="sldNum" sz="quarter" idx="12"/>
          </p:nvPr>
        </p:nvSpPr>
        <p:spPr/>
        <p:txBody>
          <a:bodyPr/>
          <a:lstStyle/>
          <a:p>
            <a:pPr>
              <a:defRPr/>
            </a:pPr>
            <a:fld id="{BDB308DB-AE27-4545-841D-58CE0AA83058}" type="slidenum">
              <a:rPr lang="en-US" altLang="en-US" smtClean="0"/>
              <a:pPr>
                <a:defRPr/>
              </a:pPr>
              <a:t>106</a:t>
            </a:fld>
            <a:endParaRPr lang="en-US" altLang="en-US"/>
          </a:p>
        </p:txBody>
      </p:sp>
      <p:pic>
        <p:nvPicPr>
          <p:cNvPr id="3" name="Picture 2"/>
          <p:cNvPicPr>
            <a:picLocks noChangeAspect="1"/>
          </p:cNvPicPr>
          <p:nvPr/>
        </p:nvPicPr>
        <p:blipFill>
          <a:blip r:embed="rId2"/>
          <a:stretch>
            <a:fillRect/>
          </a:stretch>
        </p:blipFill>
        <p:spPr>
          <a:xfrm>
            <a:off x="1781693" y="1357736"/>
            <a:ext cx="8439669" cy="4779785"/>
          </a:xfrm>
          <a:prstGeom prst="rect">
            <a:avLst/>
          </a:prstGeom>
        </p:spPr>
      </p:pic>
      <p:sp>
        <p:nvSpPr>
          <p:cNvPr id="5" name="Rectangle 4"/>
          <p:cNvSpPr/>
          <p:nvPr/>
        </p:nvSpPr>
        <p:spPr>
          <a:xfrm>
            <a:off x="669956" y="307818"/>
            <a:ext cx="10610662" cy="613824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1808280043"/>
      </p:ext>
    </p:extLst>
  </p:cSld>
  <p:clrMapOvr>
    <a:masterClrMapping/>
  </p:clrMapOvr>
  <p:transition/>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Slide Number Placeholder 1">
            <a:extLst>
              <a:ext uri="{FF2B5EF4-FFF2-40B4-BE49-F238E27FC236}">
                <a16:creationId xmlns:a16="http://schemas.microsoft.com/office/drawing/2014/main" xmlns="" id="{A565D62D-FCDC-4D6B-9731-7521895D0DF8}"/>
              </a:ext>
            </a:extLst>
          </p:cNvPr>
          <p:cNvSpPr>
            <a:spLocks noGrp="1"/>
          </p:cNvSpPr>
          <p:nvPr>
            <p:ph type="sldNum" sz="quarter" idx="12"/>
          </p:nvPr>
        </p:nvSpPr>
        <p:spPr/>
        <p:txBody>
          <a:bodyPr/>
          <a:lstStyle/>
          <a:p>
            <a:pPr>
              <a:defRPr/>
            </a:pPr>
            <a:fld id="{BDB308DB-AE27-4545-841D-58CE0AA83058}" type="slidenum">
              <a:rPr lang="en-US" altLang="en-US" smtClean="0"/>
              <a:pPr>
                <a:defRPr/>
              </a:pPr>
              <a:t>107</a:t>
            </a:fld>
            <a:endParaRPr lang="en-US" altLang="en-US"/>
          </a:p>
        </p:txBody>
      </p:sp>
      <p:sp>
        <p:nvSpPr>
          <p:cNvPr id="5" name="Rectangle 4"/>
          <p:cNvSpPr/>
          <p:nvPr/>
        </p:nvSpPr>
        <p:spPr>
          <a:xfrm>
            <a:off x="669956" y="307818"/>
            <a:ext cx="10610662" cy="613824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4" name="Picture 3"/>
          <p:cNvPicPr>
            <a:picLocks noChangeAspect="1"/>
          </p:cNvPicPr>
          <p:nvPr/>
        </p:nvPicPr>
        <p:blipFill>
          <a:blip r:embed="rId2"/>
          <a:stretch>
            <a:fillRect/>
          </a:stretch>
        </p:blipFill>
        <p:spPr>
          <a:xfrm>
            <a:off x="2775123" y="1362547"/>
            <a:ext cx="6917068" cy="4250602"/>
          </a:xfrm>
          <a:prstGeom prst="rect">
            <a:avLst/>
          </a:prstGeom>
        </p:spPr>
      </p:pic>
    </p:spTree>
    <p:extLst>
      <p:ext uri="{BB962C8B-B14F-4D97-AF65-F5344CB8AC3E}">
        <p14:creationId xmlns:p14="http://schemas.microsoft.com/office/powerpoint/2010/main" val="2015481306"/>
      </p:ext>
    </p:extLst>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533400" y="603250"/>
            <a:ext cx="10972800" cy="1143000"/>
          </a:xfrm>
        </p:spPr>
        <p:txBody>
          <a:bodyPr/>
          <a:lstStyle/>
          <a:p>
            <a:r>
              <a:rPr lang="en-US" sz="3600" b="1">
                <a:latin typeface="Gill Sans MT" panose="020b0502020104020203" pitchFamily="34" charset="0"/>
              </a:rPr>
              <a:t>Wireless Network Classification</a:t>
            </a:r>
          </a:p>
        </p:txBody>
      </p:sp>
      <p:sp>
        <p:nvSpPr>
          <p:cNvPr id="3" name="Content Placeholder 2"/>
          <p:cNvSpPr>
            <a:spLocks noGrp="1"/>
          </p:cNvSpPr>
          <p:nvPr>
            <p:ph idx="1"/>
          </p:nvPr>
        </p:nvSpPr>
        <p:spPr>
          <a:xfrm>
            <a:off x="1447800" y="1717675"/>
            <a:ext cx="7772400" cy="2628900"/>
          </a:xfrm>
        </p:spPr>
        <p:txBody>
          <a:bodyPr>
            <a:noAutofit/>
          </a:bodyPr>
          <a:lstStyle/>
          <a:p>
            <a:pPr marL="0" indent="0">
              <a:buNone/>
            </a:pPr>
            <a:r>
              <a:rPr lang="en-US"/>
              <a:t>Wireless networks can be classified into four specific groups according to the area of application and the signal range :</a:t>
            </a:r>
          </a:p>
          <a:p>
            <a:r>
              <a:rPr lang="en-US"/>
              <a:t> Wireless Personal-Area Networks (WPAN),</a:t>
            </a:r>
          </a:p>
          <a:p>
            <a:r>
              <a:rPr lang="en-US"/>
              <a:t> Wireless Local-Area Networks (WLANs), </a:t>
            </a:r>
          </a:p>
          <a:p>
            <a:r>
              <a:rPr lang="en-US"/>
              <a:t>Wireless Metropolitan-Area Networks (WMAN), </a:t>
            </a:r>
          </a:p>
          <a:p>
            <a:r>
              <a:rPr lang="en-US"/>
              <a:t>and Wireless Wide-Area Networks (WWANs).</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11</a:t>
            </a:fld>
            <a:endParaRPr lang="en-US"/>
          </a:p>
        </p:txBody>
      </p:sp>
      <p:pic>
        <p:nvPicPr>
          <p:cNvPr id="5" name="Picture 4"/>
          <p:cNvPicPr>
            <a:picLocks noChangeAspect="1"/>
          </p:cNvPicPr>
          <p:nvPr/>
        </p:nvPicPr>
        <p:blipFill>
          <a:blip r:embed="rId3"/>
          <a:stretch>
            <a:fillRect/>
          </a:stretch>
        </p:blipFill>
        <p:spPr>
          <a:xfrm>
            <a:off x="3352800" y="3886200"/>
            <a:ext cx="4229100" cy="2911402"/>
          </a:xfrm>
          <a:prstGeom prst="rect">
            <a:avLst/>
          </a:prstGeom>
        </p:spPr>
      </p:pic>
    </p:spTree>
    <p:extLst>
      <p:ext uri="{BB962C8B-B14F-4D97-AF65-F5344CB8AC3E}">
        <p14:creationId xmlns:p14="http://schemas.microsoft.com/office/powerpoint/2010/main" val="3799511542"/>
      </p:ext>
    </p:extLst>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2"/>
          <p:cNvSpPr>
            <a:spLocks noGrp="1"/>
          </p:cNvSpPr>
          <p:nvPr>
            <p:ph idx="1"/>
          </p:nvPr>
        </p:nvSpPr>
        <p:spPr>
          <a:xfrm>
            <a:off x="1581150" y="2057400"/>
            <a:ext cx="9010650" cy="3657600"/>
          </a:xfrm>
        </p:spPr>
        <p:txBody>
          <a:bodyPr>
            <a:noAutofit/>
          </a:bodyPr>
          <a:lstStyle/>
          <a:p>
            <a:pPr marL="0" indent="0">
              <a:buNone/>
            </a:pPr>
            <a:r>
              <a:rPr lang="en-US" sz="1900" b="1"/>
              <a:t>Short-range wireless Network:</a:t>
            </a:r>
          </a:p>
          <a:p>
            <a:pPr algn="just"/>
            <a:r>
              <a:rPr lang="en-US" sz="1900"/>
              <a:t>Local area networks (LANs), such as corporate buildings, school campuses, or homes, </a:t>
            </a:r>
          </a:p>
          <a:p>
            <a:pPr algn="just"/>
            <a:r>
              <a:rPr lang="en-US" sz="1900"/>
              <a:t>Personal area networks (PANs) where portable computers within close proximity to one another need to communicate. </a:t>
            </a:r>
          </a:p>
          <a:p>
            <a:pPr algn="just"/>
            <a:r>
              <a:rPr lang="en-US" sz="1900"/>
              <a:t>The above two networks typically operate over unlicensed spectrum reserved for industrial, scientific and medical (ISM) usage. The available frequencies differ from country to country. The most common frequency bands are at 2.4 GHz and at 5 GHz, which are available across most of the globe. </a:t>
            </a:r>
          </a:p>
          <a:p>
            <a:pPr algn="just"/>
            <a:r>
              <a:rPr lang="en-US" sz="1900"/>
              <a:t>The availability of these frequencies allows users to operate wireless networks without obtaining a license, and without charge. </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12</a:t>
            </a:fld>
            <a:endParaRPr lang="en-US"/>
          </a:p>
        </p:txBody>
      </p:sp>
      <p:sp>
        <p:nvSpPr>
          <p:cNvPr id="6" name="Title 1"/>
          <p:cNvSpPr>
            <a:spLocks noGrp="1"/>
          </p:cNvSpPr>
          <p:nvPr>
            <p:ph type="title"/>
          </p:nvPr>
        </p:nvSpPr>
        <p:spPr>
          <a:xfrm>
            <a:off x="609600" y="762000"/>
            <a:ext cx="10972800" cy="1143000"/>
          </a:xfrm>
        </p:spPr>
        <p:txBody>
          <a:bodyPr/>
          <a:lstStyle/>
          <a:p>
            <a:r>
              <a:rPr lang="en-US" sz="3600" b="1">
                <a:latin typeface="Gill Sans MT" panose="020b0502020104020203" pitchFamily="34" charset="0"/>
              </a:rPr>
              <a:t>Wireless Network Classification</a:t>
            </a:r>
          </a:p>
        </p:txBody>
      </p:sp>
    </p:spTree>
    <p:extLst>
      <p:ext uri="{BB962C8B-B14F-4D97-AF65-F5344CB8AC3E}">
        <p14:creationId xmlns:p14="http://schemas.microsoft.com/office/powerpoint/2010/main" val="2071183660"/>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2"/>
          <p:cNvSpPr>
            <a:spLocks noGrp="1"/>
          </p:cNvSpPr>
          <p:nvPr>
            <p:ph idx="1"/>
          </p:nvPr>
        </p:nvSpPr>
        <p:spPr>
          <a:xfrm>
            <a:off x="1447800" y="2190750"/>
            <a:ext cx="8839200" cy="3600450"/>
          </a:xfrm>
        </p:spPr>
        <p:txBody>
          <a:bodyPr>
            <a:noAutofit/>
          </a:bodyPr>
          <a:lstStyle/>
          <a:p>
            <a:pPr marL="0" indent="0">
              <a:buNone/>
            </a:pPr>
            <a:r>
              <a:rPr lang="en-US" b="1"/>
              <a:t>long-range wireless networks</a:t>
            </a:r>
          </a:p>
          <a:p>
            <a:pPr algn="just"/>
            <a:r>
              <a:rPr lang="en-US"/>
              <a:t> In long-range networks, connectivity is typically provided by companies that sell the wireless connectivity as a service. </a:t>
            </a:r>
          </a:p>
          <a:p>
            <a:pPr algn="just"/>
            <a:r>
              <a:rPr lang="en-US"/>
              <a:t>These networks span large areas such as a metropolitan area (WMAN), a state or province, or an entire country. The goal of long-range networks is to provide wireless coverage globally. The most common long-range network is wireless wide area network (WWAN). </a:t>
            </a:r>
          </a:p>
          <a:p>
            <a:pPr algn="just"/>
            <a:r>
              <a:rPr lang="en-US"/>
              <a:t>When true global coverage is required, satellite networks are also available.</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13</a:t>
            </a:fld>
            <a:endParaRPr lang="en-US"/>
          </a:p>
        </p:txBody>
      </p:sp>
      <p:sp>
        <p:nvSpPr>
          <p:cNvPr id="6" name="Title 1"/>
          <p:cNvSpPr>
            <a:spLocks noGrp="1"/>
          </p:cNvSpPr>
          <p:nvPr>
            <p:ph type="title"/>
          </p:nvPr>
        </p:nvSpPr>
        <p:spPr>
          <a:xfrm>
            <a:off x="581025" y="793750"/>
            <a:ext cx="10972800" cy="1143000"/>
          </a:xfrm>
        </p:spPr>
        <p:txBody>
          <a:bodyPr/>
          <a:lstStyle/>
          <a:p>
            <a:r>
              <a:rPr lang="en-US" sz="3600" b="1">
                <a:latin typeface="Gill Sans MT" panose="020b0502020104020203" pitchFamily="34" charset="0"/>
              </a:rPr>
              <a:t>Wireless Network Classification</a:t>
            </a:r>
          </a:p>
        </p:txBody>
      </p:sp>
    </p:spTree>
    <p:extLst>
      <p:ext uri="{BB962C8B-B14F-4D97-AF65-F5344CB8AC3E}">
        <p14:creationId xmlns:p14="http://schemas.microsoft.com/office/powerpoint/2010/main" val="1701938813"/>
      </p:ext>
    </p:extLst>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z="4000" b="1">
                <a:latin typeface="Gill Sans MT" panose="020b0502020104020203" pitchFamily="34" charset="0"/>
              </a:rPr>
              <a:t>Bluetooth</a:t>
            </a:r>
          </a:p>
        </p:txBody>
      </p:sp>
      <p:sp>
        <p:nvSpPr>
          <p:cNvPr id="3" name="Content Placeholder 2"/>
          <p:cNvSpPr>
            <a:spLocks noGrp="1"/>
          </p:cNvSpPr>
          <p:nvPr>
            <p:ph idx="1"/>
          </p:nvPr>
        </p:nvSpPr>
        <p:spPr>
          <a:xfrm>
            <a:off x="1276350" y="1524001"/>
            <a:ext cx="9315450" cy="4114799"/>
          </a:xfrm>
        </p:spPr>
        <p:txBody>
          <a:bodyPr>
            <a:noAutofit/>
          </a:bodyPr>
          <a:lstStyle/>
          <a:p>
            <a:pPr algn="just"/>
            <a:r>
              <a:rPr lang="en-US"/>
              <a:t>Bluetooth corresponds to the IEEE 802.15.1 standard. </a:t>
            </a:r>
          </a:p>
          <a:p>
            <a:pPr algn="just"/>
            <a:r>
              <a:rPr lang="en-US"/>
              <a:t>Originally Bluetooth was designed for low power consumption, short range and omni-directional (point to multipoint) communications, and cheap devices, to be used as a cable replacement, linking devices through an ad hoc connection of radio waves. </a:t>
            </a:r>
          </a:p>
          <a:p>
            <a:pPr algn="just"/>
            <a:r>
              <a:rPr lang="en-US"/>
              <a:t>Operates for three different classes of devices: Class 1, class 2 and class 3 where the range is about 100 meters, 10 meters and 1 meter respectively.</a:t>
            </a:r>
          </a:p>
          <a:p>
            <a:pPr algn="just"/>
            <a:r>
              <a:rPr lang="en-US"/>
              <a:t> Using the 2.4 GHz band, two devices within the coverage range of each other can share up to 720 Kbps of capacity or transfer rate. </a:t>
            </a:r>
          </a:p>
          <a:p>
            <a:pPr algn="just"/>
            <a:r>
              <a:rPr lang="en-US"/>
              <a:t>The most commonly used is class 2. </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14</a:t>
            </a:fld>
            <a:endParaRPr lang="en-US"/>
          </a:p>
        </p:txBody>
      </p:sp>
    </p:spTree>
    <p:extLst>
      <p:ext uri="{BB962C8B-B14F-4D97-AF65-F5344CB8AC3E}">
        <p14:creationId xmlns:p14="http://schemas.microsoft.com/office/powerpoint/2010/main" val="1282163783"/>
      </p:ext>
    </p:extLst>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b="1">
                <a:latin typeface="Gill Sans MT" panose="020b0502020104020203" pitchFamily="34" charset="0"/>
              </a:rPr>
              <a:t>Bluetooth</a:t>
            </a:r>
            <a:endParaRPr lang="en-US" b="1"/>
          </a:p>
        </p:txBody>
      </p:sp>
      <p:pic>
        <p:nvPicPr>
          <p:cNvPr id="5" name="Content Placeholder 4"/>
          <p:cNvPicPr>
            <a:picLocks noGrp="1" noChangeAspect="1"/>
          </p:cNvPicPr>
          <p:nvPr>
            <p:ph idx="1"/>
          </p:nvPr>
        </p:nvPicPr>
        <p:blipFill>
          <a:blip r:embed="rId2"/>
          <a:stretch>
            <a:fillRect/>
          </a:stretch>
        </p:blipFill>
        <p:spPr>
          <a:xfrm>
            <a:off x="2819400" y="1436688"/>
            <a:ext cx="6847677" cy="4231711"/>
          </a:xfrm>
          <a:prstGeom prst="rect">
            <a:avLst/>
          </a:prstGeom>
        </p:spPr>
      </p:pic>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15</a:t>
            </a:fld>
            <a:endParaRPr lang="en-US"/>
          </a:p>
        </p:txBody>
      </p:sp>
    </p:spTree>
    <p:extLst>
      <p:ext uri="{BB962C8B-B14F-4D97-AF65-F5344CB8AC3E}">
        <p14:creationId xmlns:p14="http://schemas.microsoft.com/office/powerpoint/2010/main" val="3680538366"/>
      </p:ext>
    </p:extLst>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514600" y="638175"/>
            <a:ext cx="5829300" cy="857250"/>
          </a:xfrm>
        </p:spPr>
        <p:txBody>
          <a:bodyPr/>
          <a:lstStyle/>
          <a:p>
            <a:r>
              <a:rPr lang="en-US" b="1">
                <a:latin typeface="Gill Sans MT" panose="020b0502020104020203" pitchFamily="34" charset="0"/>
              </a:rPr>
              <a:t>IrDA</a:t>
            </a:r>
            <a:endParaRPr lang="en-US" b="1"/>
          </a:p>
        </p:txBody>
      </p:sp>
      <p:sp>
        <p:nvSpPr>
          <p:cNvPr id="3" name="Content Placeholder 2"/>
          <p:cNvSpPr>
            <a:spLocks noGrp="1"/>
          </p:cNvSpPr>
          <p:nvPr>
            <p:ph idx="1"/>
          </p:nvPr>
        </p:nvSpPr>
        <p:spPr>
          <a:xfrm>
            <a:off x="990600" y="1981200"/>
            <a:ext cx="7467600" cy="4740276"/>
          </a:xfrm>
        </p:spPr>
        <p:txBody>
          <a:bodyPr>
            <a:noAutofit/>
          </a:bodyPr>
          <a:lstStyle/>
          <a:p>
            <a:pPr algn="just"/>
            <a:r>
              <a:rPr lang="en-US"/>
              <a:t>The Infrared Data Association (IrDA) specifies a complete set of infrared communications standards.</a:t>
            </a:r>
          </a:p>
          <a:p>
            <a:pPr algn="just"/>
            <a:r>
              <a:rPr lang="en-US"/>
              <a:t>IrDA is a low-power, low-cost, unidirectional (point to point), narrow angle (&lt; 30º) cone, ad hoc data transmission standard designed to operate over a distance of up to 1 meter and at speeds of 9600 bps to 4 Mbps (currently), 16 Mbps (under development).</a:t>
            </a:r>
          </a:p>
          <a:p>
            <a:pPr algn="just"/>
            <a:r>
              <a:rPr lang="en-US"/>
              <a:t> Some of the devices that use IrDA are notebooks, PDAs, printers and cameras. </a:t>
            </a:r>
          </a:p>
          <a:p>
            <a:pPr algn="just"/>
            <a:r>
              <a:rPr lang="en-US"/>
              <a:t>The data transfer takes place between a laptop(computer) and a Mobile when both come into vicinity and line-of-sight of the IR receivers and detectors in each of them.</a:t>
            </a:r>
          </a:p>
          <a:p>
            <a:pPr algn="just"/>
            <a:r>
              <a:rPr lang="en-US"/>
              <a:t>To Send a document from a notebook computer to a printer.</a:t>
            </a:r>
          </a:p>
          <a:p>
            <a:pPr algn="just"/>
            <a:endParaRPr lang="en-US"/>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16</a:t>
            </a:fld>
            <a:endParaRPr lang="en-US"/>
          </a:p>
        </p:txBody>
      </p:sp>
      <p:pic>
        <p:nvPicPr>
          <p:cNvPr id="5" name="Picture 4"/>
          <p:cNvPicPr>
            <a:picLocks noChangeAspect="1"/>
          </p:cNvPicPr>
          <p:nvPr/>
        </p:nvPicPr>
        <p:blipFill>
          <a:blip r:embed="rId3"/>
          <a:stretch>
            <a:fillRect/>
          </a:stretch>
        </p:blipFill>
        <p:spPr>
          <a:xfrm>
            <a:off x="8839200" y="2590800"/>
            <a:ext cx="3048000" cy="2474871"/>
          </a:xfrm>
          <a:prstGeom prst="rect">
            <a:avLst/>
          </a:prstGeom>
        </p:spPr>
      </p:pic>
      <p:sp>
        <p:nvSpPr>
          <p:cNvPr id="6" name="Rectangle 5"/>
          <p:cNvSpPr/>
          <p:nvPr/>
        </p:nvSpPr>
        <p:spPr>
          <a:xfrm>
            <a:off x="669956" y="307818"/>
            <a:ext cx="10610662" cy="613824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3761836472"/>
      </p:ext>
    </p:extLst>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b="1" err="1" smtClean="0">
                <a:latin typeface="Gill Sans MT" panose="020b0502020104020203" pitchFamily="34" charset="0"/>
              </a:rPr>
              <a:t>Zigbee</a:t>
            </a:r>
            <a:endParaRPr lang="en-US" b="1"/>
          </a:p>
        </p:txBody>
      </p:sp>
      <p:sp>
        <p:nvSpPr>
          <p:cNvPr id="3" name="Content Placeholder 2"/>
          <p:cNvSpPr>
            <a:spLocks noGrp="1"/>
          </p:cNvSpPr>
          <p:nvPr>
            <p:ph idx="1"/>
          </p:nvPr>
        </p:nvSpPr>
        <p:spPr>
          <a:xfrm>
            <a:off x="1676400" y="1173268"/>
            <a:ext cx="9212132" cy="5427453"/>
          </a:xfrm>
        </p:spPr>
        <p:txBody>
          <a:bodyPr>
            <a:noAutofit/>
          </a:bodyPr>
          <a:lstStyle/>
          <a:p>
            <a:r>
              <a:rPr lang="en-US" err="1"/>
              <a:t>ZigBee is based on the IEEE 802.15.4 standard</a:t>
            </a:r>
          </a:p>
          <a:p>
            <a:r>
              <a:rPr lang="en-US" err="1"/>
              <a:t>Zigbee is a low-power, low data rate, and close proximity (i.e., personal area) wireless ad hoc network targeted toward automation and remote control applicaions.</a:t>
            </a:r>
          </a:p>
          <a:p>
            <a:r>
              <a:rPr lang="en-US"/>
              <a:t>The unlicensed bands including 2.4 GHz, at a maximum transfer rate of 250 Kbps. (915 MHz America, or 868 MHz Europe bands). The data rate is 40 kbps at 915 MHz, and 20 kbps at 868 MHz</a:t>
            </a:r>
          </a:p>
          <a:p>
            <a:r>
              <a:rPr lang="en-US"/>
              <a:t>Typical application areas include:</a:t>
            </a:r>
          </a:p>
          <a:p>
            <a:pPr lvl="1"/>
            <a:r>
              <a:rPr lang="en-US"/>
              <a:t>Home automation</a:t>
            </a:r>
          </a:p>
          <a:p>
            <a:pPr lvl="1"/>
            <a:r>
              <a:rPr lang="en-US"/>
              <a:t>Wireless sensor networks</a:t>
            </a:r>
          </a:p>
          <a:p>
            <a:pPr lvl="1"/>
            <a:r>
              <a:rPr lang="en-US"/>
              <a:t>Industrial control systems</a:t>
            </a:r>
          </a:p>
          <a:p>
            <a:pPr lvl="1"/>
            <a:r>
              <a:rPr lang="en-US"/>
              <a:t>Embedded sensing</a:t>
            </a:r>
          </a:p>
          <a:p>
            <a:pPr lvl="1"/>
            <a:r>
              <a:rPr lang="en-US"/>
              <a:t>Medical data collection</a:t>
            </a:r>
          </a:p>
          <a:p>
            <a:pPr lvl="1"/>
            <a:r>
              <a:rPr lang="en-US"/>
              <a:t>Smoke and intruder warning</a:t>
            </a:r>
          </a:p>
          <a:p>
            <a:pPr lvl="1"/>
            <a:r>
              <a:rPr lang="en-US"/>
              <a:t>Building automation</a:t>
            </a:r>
          </a:p>
          <a:p>
            <a:pPr lvl="1"/>
            <a:r>
              <a:rPr lang="en-US"/>
              <a:t>Remote wireless microphone configuration</a:t>
            </a:r>
          </a:p>
          <a:p>
            <a:endParaRPr lang="en-US"/>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17</a:t>
            </a:fld>
            <a:endParaRPr lang="en-US"/>
          </a:p>
        </p:txBody>
      </p:sp>
      <p:sp>
        <p:nvSpPr>
          <p:cNvPr id="5" name="Rectangle 4"/>
          <p:cNvSpPr/>
          <p:nvPr/>
        </p:nvSpPr>
        <p:spPr>
          <a:xfrm>
            <a:off x="609600" y="307818"/>
            <a:ext cx="10671018" cy="647398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1088214630"/>
      </p:ext>
    </p:extLst>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b="1">
                <a:latin typeface="Gill Sans MT" panose="020b0502020104020203" pitchFamily="34" charset="0"/>
              </a:rPr>
              <a:t>UWB</a:t>
            </a:r>
            <a:endParaRPr lang="en-US" b="1"/>
          </a:p>
        </p:txBody>
      </p:sp>
      <p:sp>
        <p:nvSpPr>
          <p:cNvPr id="3" name="Content Placeholder 2"/>
          <p:cNvSpPr>
            <a:spLocks noGrp="1"/>
          </p:cNvSpPr>
          <p:nvPr>
            <p:ph idx="1"/>
          </p:nvPr>
        </p:nvSpPr>
        <p:spPr>
          <a:xfrm>
            <a:off x="1360618" y="1676401"/>
            <a:ext cx="9154982" cy="4571999"/>
          </a:xfrm>
        </p:spPr>
        <p:txBody>
          <a:bodyPr>
            <a:noAutofit/>
          </a:bodyPr>
          <a:lstStyle/>
          <a:p>
            <a:pPr algn="just"/>
            <a:r>
              <a:rPr lang="en-US"/>
              <a:t>UWB Based on the IEEE 802.15.3 standard, </a:t>
            </a:r>
          </a:p>
          <a:p>
            <a:pPr algn="just"/>
            <a:r>
              <a:rPr lang="en-US"/>
              <a:t>Ultra Wide Band (UWB) technology has recently attracted much attention as an indoor short-range(≤10 m) high-speed wireless communications. </a:t>
            </a:r>
          </a:p>
          <a:p>
            <a:pPr algn="just"/>
            <a:r>
              <a:rPr lang="en-US"/>
              <a:t>A UWB bandwidth is greater than 500 MHz. </a:t>
            </a:r>
          </a:p>
          <a:p>
            <a:pPr algn="just"/>
            <a:r>
              <a:rPr lang="en-US"/>
              <a:t>UWB enables the movement of massive files at high data rates over short distances. </a:t>
            </a:r>
          </a:p>
          <a:p>
            <a:pPr algn="just"/>
            <a:r>
              <a:rPr lang="en-US"/>
              <a:t>UWB has a data transfer over 110 Mbps up to 480 Mbps at distances up to few meters which can satisfy most of the multimedia applications such as audio and video delivery in home networking and it can also act as a wireless cable replacement of high speed serial bus such as USB 2.0 and IEEE 1394.</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18</a:t>
            </a:fld>
            <a:endParaRPr lang="en-US"/>
          </a:p>
        </p:txBody>
      </p:sp>
    </p:spTree>
    <p:extLst>
      <p:ext uri="{BB962C8B-B14F-4D97-AF65-F5344CB8AC3E}">
        <p14:creationId xmlns:p14="http://schemas.microsoft.com/office/powerpoint/2010/main" val="2764138813"/>
      </p:ext>
    </p:extLst>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2290" name="Slide Number Placeholder 4"/>
          <p:cNvSpPr>
            <a:spLocks noGrp="1"/>
          </p:cNvSpPr>
          <p:nvPr>
            <p:ph type="sldNum" sz="quarter" idx="12"/>
          </p:nvPr>
        </p:nvSpPr>
        <p:spPr>
          <a:noFill/>
        </p:spPr>
        <p:txBody>
          <a:bodyPr/>
          <a:lstStyle/>
          <a:p>
            <a:fld id="{E043EF07-F42B-41AC-9E8D-DCCBF6650F1D}" type="slidenum">
              <a:rPr lang="en-US" smtClean="0"/>
              <a:t>19</a:t>
            </a:fld>
            <a:endParaRPr lang="en-US"/>
          </a:p>
        </p:txBody>
      </p:sp>
      <p:sp>
        <p:nvSpPr>
          <p:cNvPr id="12291" name="Text Box 2"/>
          <p:cNvSpPr txBox="1">
            <a:spLocks noChangeArrowheads="1"/>
          </p:cNvSpPr>
          <p:nvPr/>
        </p:nvSpPr>
        <p:spPr bwMode="auto">
          <a:xfrm>
            <a:off x="1295400" y="2093655"/>
            <a:ext cx="8686800" cy="2554545"/>
          </a:xfrm>
          <a:prstGeom prst="rect">
            <a:avLst/>
          </a:prstGeom>
          <a:noFill/>
          <a:ln w="9525">
            <a:noFill/>
            <a:miter lim="800000"/>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7175" indent="-257175" algn="justLow">
              <a:buFont typeface="Arial" pitchFamily="34" charset="0"/>
              <a:buChar char="•"/>
            </a:pPr>
            <a:r>
              <a:rPr lang="en-US" sz="2000">
                <a:latin typeface="Gill Sans MT" panose="020b0502020104020203" pitchFamily="34" charset="0"/>
              </a:rPr>
              <a:t>In WLAN, wireless adapters provide the interface between the network operating system and an antenna to create a transparent connection to the network.</a:t>
            </a:r>
          </a:p>
          <a:p>
            <a:pPr marL="257175" indent="-257175" algn="justLow">
              <a:buFont typeface="Arial" pitchFamily="34" charset="0"/>
              <a:buChar char="•"/>
            </a:pPr>
            <a:r>
              <a:rPr lang="en-US" sz="2000">
                <a:latin typeface="Gill Sans MT" panose="020b0502020104020203" pitchFamily="34" charset="0"/>
              </a:rPr>
              <a:t>Ethernet is widely used</a:t>
            </a:r>
          </a:p>
          <a:p>
            <a:pPr marL="257175" indent="-257175" algn="justLow">
              <a:buFont typeface="Arial" pitchFamily="34" charset="0"/>
              <a:buChar char="•"/>
            </a:pPr>
            <a:r>
              <a:rPr lang="en-US" sz="2000">
                <a:latin typeface="Gill Sans MT" panose="020b0502020104020203" pitchFamily="34" charset="0"/>
              </a:rPr>
              <a:t>Wireless LANs can operate in one of two configurations, </a:t>
            </a:r>
          </a:p>
          <a:p>
            <a:pPr marL="685800" lvl="1" indent="-342900" algn="justLow">
              <a:buFont typeface="+mj-lt"/>
              <a:buAutoNum type="alphaLcParenR"/>
            </a:pPr>
            <a:r>
              <a:rPr lang="en-US" sz="2000">
                <a:latin typeface="Gill Sans MT" panose="020b0502020104020203" pitchFamily="34" charset="0"/>
              </a:rPr>
              <a:t>With a base station is known as infrastructure-based wireless networks </a:t>
            </a:r>
          </a:p>
          <a:p>
            <a:pPr marL="685800" lvl="1" indent="-342900" algn="justLow">
              <a:buFont typeface="+mj-lt"/>
              <a:buAutoNum type="alphaLcParenR"/>
            </a:pPr>
            <a:r>
              <a:rPr lang="en-US" sz="2000">
                <a:latin typeface="Gill Sans MT" panose="020b0502020104020203" pitchFamily="34" charset="0"/>
              </a:rPr>
              <a:t>Without a base station is known as Ad hoc networking . </a:t>
            </a:r>
          </a:p>
          <a:p>
            <a:pPr algn="justLow">
              <a:buFont typeface="Wingdings" pitchFamily="2" charset="2"/>
              <a:buChar char="ü"/>
            </a:pPr>
            <a:endParaRPr lang="en-US" sz="2000">
              <a:latin typeface="Gill Sans MT" panose="020b0502020104020203" pitchFamily="34" charset="0"/>
            </a:endParaRPr>
          </a:p>
        </p:txBody>
      </p:sp>
      <p:sp>
        <p:nvSpPr>
          <p:cNvPr id="5" name="Title 1"/>
          <p:cNvSpPr txBox="1"/>
          <p:nvPr/>
        </p:nvSpPr>
        <p:spPr>
          <a:xfrm>
            <a:off x="609600" y="685800"/>
            <a:ext cx="10972800" cy="1143000"/>
          </a:xfrm>
          <a:prstGeom prst="rect">
            <a:avLst/>
          </a:prstGeom>
        </p:spPr>
        <p:txBody>
          <a:bodyPr vert="horz" lIns="91440" tIns="45720" rIns="91440" bIns="45720" rtlCol="0">
            <a:normAutofit/>
          </a:bodyPr>
          <a:lstStyle>
            <a:defPPr>
              <a:defRPr lang="en-US"/>
            </a:defPPr>
            <a:lvl1pPr marL="342900" indent="-34290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200" b="1" smtClean="0"/>
              <a:t>Wireless Local-Area Network (WLAN)</a:t>
            </a:r>
            <a:endParaRPr lang="en-US" sz="3200" b="1"/>
          </a:p>
        </p:txBody>
      </p:sp>
      <p:sp>
        <p:nvSpPr>
          <p:cNvPr id="6" name="Rectangle 5"/>
          <p:cNvSpPr/>
          <p:nvPr/>
        </p:nvSpPr>
        <p:spPr>
          <a:xfrm>
            <a:off x="1066800" y="3370927"/>
            <a:ext cx="9829800"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3371966486"/>
      </p:ext>
    </p:extLst>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itle 1"/>
          <p:cNvSpPr>
            <a:spLocks noGrp="1"/>
          </p:cNvSpPr>
          <p:nvPr>
            <p:ph type="title"/>
          </p:nvPr>
        </p:nvSpPr>
        <p:spPr>
          <a:xfrm>
            <a:off x="1752600" y="533400"/>
            <a:ext cx="7772400" cy="1143000"/>
          </a:xfrm>
        </p:spPr>
        <p:txBody>
          <a:bodyPr/>
          <a:lstStyle/>
          <a:p>
            <a:pPr lvl="1"/>
            <a:r>
              <a:rPr lang="en-US" b="1">
                <a:latin typeface="Gill Sans MT" panose="020b0502020104020203" pitchFamily="34" charset="0"/>
              </a:rPr>
              <a:t>Wireless Network </a:t>
            </a:r>
          </a:p>
        </p:txBody>
      </p:sp>
      <p:sp>
        <p:nvSpPr>
          <p:cNvPr id="3" name="Content Placeholder 2"/>
          <p:cNvSpPr>
            <a:spLocks noGrp="1"/>
          </p:cNvSpPr>
          <p:nvPr>
            <p:ph idx="1"/>
          </p:nvPr>
        </p:nvSpPr>
        <p:spPr>
          <a:xfrm>
            <a:off x="762000" y="2209800"/>
            <a:ext cx="9448800" cy="3048000"/>
          </a:xfrm>
        </p:spPr>
        <p:txBody>
          <a:bodyPr>
            <a:normAutofit/>
          </a:bodyPr>
          <a:lstStyle/>
          <a:p>
            <a:pPr lvl="1" algn="just">
              <a:buFont typeface="Arial" pitchFamily="34" charset="0"/>
              <a:buChar char="•"/>
            </a:pPr>
            <a:r>
              <a:rPr lang="en-US"/>
              <a:t>Radio waves propagate through space as travelling electromagnetic waves. The energy of signals exists in the form of electrical and magnetic fields. Both electrical and magnetic fields vary sinusoidally with time. </a:t>
            </a:r>
          </a:p>
          <a:p>
            <a:pPr lvl="1" algn="just">
              <a:buFont typeface="Arial" pitchFamily="34" charset="0"/>
              <a:buChar char="•"/>
            </a:pPr>
            <a:r>
              <a:rPr lang="en-US"/>
              <a:t>The two fields always exist together because a change in electrical field generates a magnetic field and a change in magnetic field develops an electrical field. Thus there is continuous flow of energy from one field to the other.</a:t>
            </a:r>
          </a:p>
          <a:p>
            <a:pPr algn="just">
              <a:buFont typeface="Wingdings" pitchFamily="2" charset="2"/>
              <a:buChar char="ü"/>
            </a:pPr>
            <a:endParaRPr lang="en-US"/>
          </a:p>
          <a:p>
            <a:pPr>
              <a:buFont typeface="Arial" pitchFamily="34" charset="0"/>
              <a:buChar char="•"/>
            </a:pPr>
            <a:endParaRPr lang="en-US"/>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a:t>
            </a:fld>
            <a:endParaRPr lang="en-US"/>
          </a:p>
        </p:txBody>
      </p:sp>
      <p:sp>
        <p:nvSpPr>
          <p:cNvPr id="6" name="Title 1"/>
          <p:cNvSpPr txBox="1"/>
          <p:nvPr/>
        </p:nvSpPr>
        <p:spPr>
          <a:xfrm>
            <a:off x="1781175" y="381000"/>
            <a:ext cx="7772400" cy="1143000"/>
          </a:xfrm>
          <a:prstGeom prst="rect">
            <a:avLst/>
          </a:prstGeom>
          <a:solidFill>
            <a:schemeClr val="lt1"/>
          </a:solidFill>
          <a:ln w="25400" cap="flat" cmpd="sng" algn="ctr">
            <a:noFill/>
            <a:prstDash val="solid"/>
          </a:ln>
          <a:effectLst/>
        </p:spPr>
        <p:txBody>
          <a:bodyPr vert="horz" lIns="91440" tIns="45720" rIns="91440" bIns="45720" rtlCol="0" anchor="ctr">
            <a:normAutofit/>
          </a:bodyPr>
          <a:lstStyle>
            <a:defPPr>
              <a:defRPr lang="en-US"/>
            </a:defPPr>
            <a:lvl1pPr marL="0" algn="l" defTabSz="914400" rtl="0" eaLnBrk="1" latinLnBrk="0" hangingPunct="1">
              <a:spcBef>
                <a:spcPct val="0"/>
              </a:spcBef>
              <a:buNone/>
              <a:defRPr sz="3600" b="1" kern="1200" cap="none" spc="0">
                <a:ln>
                  <a:noFill/>
                </a:ln>
                <a:solidFill>
                  <a:srgbClr val="002060"/>
                </a:solidFill>
                <a:effectLst/>
                <a:latin typeface="Gill Sans MT" panose="020b0502020104020203" pitchFamily="34" charset="0"/>
                <a:ea typeface="+mj-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en-US" sz="4000" b="1" kern="0">
                <a:solidFill>
                  <a:sysClr val="windowText" lastClr="000000"/>
                </a:solidFill>
                <a:latin typeface="Gill Sans MT" panose="020b0502020104020203" pitchFamily="34" charset="0"/>
              </a:rPr>
              <a:t>Wireless Network </a:t>
            </a:r>
          </a:p>
        </p:txBody>
      </p:sp>
      <p:sp>
        <p:nvSpPr>
          <p:cNvPr id="7" name="Rectangle 6"/>
          <p:cNvSpPr/>
          <p:nvPr/>
        </p:nvSpPr>
        <p:spPr>
          <a:xfrm>
            <a:off x="914400" y="1981200"/>
            <a:ext cx="102870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2324802770"/>
      </p:ext>
    </p:extLst>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Slide Number Placeholder 2"/>
          <p:cNvSpPr>
            <a:spLocks noGrp="1"/>
          </p:cNvSpPr>
          <p:nvPr>
            <p:ph type="sldNum" sz="quarter" idx="12"/>
          </p:nvPr>
        </p:nvSpPr>
        <p:spPr/>
        <p:txBody>
          <a:bodyPr/>
          <a:lstStyle/>
          <a:p>
            <a:pPr>
              <a:defRPr/>
            </a:pPr>
            <a:fld id="{8889644D-C9F4-45D8-9436-F15691B06083}" type="slidenum">
              <a:rPr lang="en-US" smtClean="0"/>
              <a:pPr>
                <a:defRPr/>
              </a:pPr>
              <a:t>20</a:t>
            </a:fld>
            <a:endParaRPr lang="en-US"/>
          </a:p>
        </p:txBody>
      </p:sp>
      <p:pic>
        <p:nvPicPr>
          <p:cNvPr id="4" name="Picture 3"/>
          <p:cNvPicPr>
            <a:picLocks noChangeAspect="1"/>
          </p:cNvPicPr>
          <p:nvPr/>
        </p:nvPicPr>
        <p:blipFill>
          <a:blip r:embed="rId2"/>
          <a:stretch>
            <a:fillRect/>
          </a:stretch>
        </p:blipFill>
        <p:spPr>
          <a:xfrm>
            <a:off x="3523857" y="2041378"/>
            <a:ext cx="4533900" cy="1787672"/>
          </a:xfrm>
          <a:prstGeom prst="rect">
            <a:avLst/>
          </a:prstGeom>
        </p:spPr>
      </p:pic>
      <p:sp>
        <p:nvSpPr>
          <p:cNvPr id="5" name="Title 1"/>
          <p:cNvSpPr txBox="1"/>
          <p:nvPr/>
        </p:nvSpPr>
        <p:spPr bwMode="auto">
          <a:xfrm>
            <a:off x="609600" y="742950"/>
            <a:ext cx="9315450" cy="857250"/>
          </a:xfrm>
          <a:prstGeom prst="rect">
            <a:avLst/>
          </a:prstGeom>
          <a:noFill/>
          <a:ln w="9525">
            <a:noFill/>
            <a:miter lim="800000"/>
          </a:ln>
        </p:spPr>
        <p:txBody>
          <a:bodyPr vert="horz" wrap="square" lIns="68580" tIns="34290" rIns="68580" bIns="34290" numCol="1" anchor="t" anchorCtr="0" compatLnSpc="1">
            <a:prstTxWarp prst="textNoShape">
              <a:avLst/>
            </a:prstTxWarp>
          </a:bodyPr>
          <a:lstStyle>
            <a:defPPr>
              <a:defRPr lang="en-US"/>
            </a:defPPr>
            <a:lvl1pPr marL="342900" indent="-342900" algn="l" defTabSz="914400" rtl="0" eaLnBrk="0" fontAlgn="base" latinLnBrk="0" hangingPunct="0">
              <a:spcBef>
                <a:spcPct val="20000"/>
              </a:spcBef>
              <a:spcAft>
                <a:spcPct val="0"/>
              </a:spcAft>
              <a:buChar char="•"/>
              <a:defRPr sz="3200" kern="1200">
                <a:solidFill>
                  <a:schemeClr val="tx1"/>
                </a:solidFill>
                <a:latin typeface="+mn-lt"/>
                <a:ea typeface="+mn-ea"/>
                <a:cs typeface="+mn-cs"/>
              </a:defRPr>
            </a:lvl1pPr>
            <a:lvl2pPr marL="742950" indent="-285750" algn="l" defTabSz="914400" rtl="0" eaLnBrk="0" fontAlgn="base" latinLnBrk="0" hangingPunct="0">
              <a:spcBef>
                <a:spcPct val="20000"/>
              </a:spcBef>
              <a:spcAft>
                <a:spcPct val="0"/>
              </a:spcAft>
              <a:buChar char="–"/>
              <a:defRPr sz="2800" kern="1200">
                <a:solidFill>
                  <a:schemeClr val="tx1"/>
                </a:solidFill>
                <a:latin typeface="+mn-lt"/>
                <a:ea typeface="+mn-ea"/>
                <a:cs typeface="+mn-cs"/>
              </a:defRPr>
            </a:lvl2pPr>
            <a:lvl3pPr marL="1143000" indent="-228600" algn="l" defTabSz="914400" rtl="0" eaLnBrk="0" fontAlgn="base" latinLnBrk="0" hangingPunct="0">
              <a:spcBef>
                <a:spcPct val="20000"/>
              </a:spcBef>
              <a:spcAft>
                <a:spcPct val="0"/>
              </a:spcAft>
              <a:buChar char="•"/>
              <a:defRPr sz="2400" kern="1200">
                <a:solidFill>
                  <a:schemeClr val="tx1"/>
                </a:solidFill>
                <a:latin typeface="+mn-lt"/>
                <a:ea typeface="+mn-ea"/>
                <a:cs typeface="+mn-cs"/>
              </a:defRPr>
            </a:lvl3pPr>
            <a:lvl4pPr marL="1600200" indent="-228600" algn="l" defTabSz="914400" rtl="0" eaLnBrk="0" fontAlgn="base" latinLnBrk="0" hangingPunct="0">
              <a:spcBef>
                <a:spcPct val="20000"/>
              </a:spcBef>
              <a:spcAft>
                <a:spcPct val="0"/>
              </a:spcAft>
              <a:buChar char="–"/>
              <a:defRPr sz="2000" kern="1200">
                <a:solidFill>
                  <a:schemeClr val="tx1"/>
                </a:solidFill>
                <a:latin typeface="+mn-lt"/>
                <a:ea typeface="+mn-ea"/>
                <a:cs typeface="+mn-cs"/>
              </a:defRPr>
            </a:lvl4pPr>
            <a:lvl5pPr marL="2057400" indent="-228600" algn="l" defTabSz="914400" rtl="0" eaLnBrk="0" fontAlgn="base" latinLnBrk="0"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6pPr>
            <a:lvl7pPr marL="29718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7pPr>
            <a:lvl8pPr marL="34290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8pPr>
            <a:lvl9pPr marL="38862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9pPr>
          </a:lstStyle>
          <a:p>
            <a:pPr marL="0" indent="0" algn="ctr">
              <a:buNone/>
            </a:pPr>
            <a:r>
              <a:rPr lang="en-US" sz="3600" b="1">
                <a:latin typeface="Gill Sans MT" panose="020b0502020104020203" pitchFamily="34" charset="0"/>
              </a:rPr>
              <a:t>Infrastructure-based wireless networks</a:t>
            </a:r>
            <a:endParaRPr lang="en-US" sz="3600" b="1" kern="0">
              <a:latin typeface="Gill Sans MT" panose="020b0502020104020203" pitchFamily="34" charset="0"/>
            </a:endParaRPr>
          </a:p>
        </p:txBody>
      </p:sp>
      <p:sp>
        <p:nvSpPr>
          <p:cNvPr id="6" name="Text Box 2"/>
          <p:cNvSpPr txBox="1">
            <a:spLocks noChangeArrowheads="1"/>
          </p:cNvSpPr>
          <p:nvPr/>
        </p:nvSpPr>
        <p:spPr bwMode="auto">
          <a:xfrm>
            <a:off x="762000" y="3998655"/>
            <a:ext cx="10001250" cy="2554545"/>
          </a:xfrm>
          <a:prstGeom prst="rect">
            <a:avLst/>
          </a:prstGeom>
          <a:noFill/>
          <a:ln w="9525">
            <a:noFill/>
            <a:miter lim="800000"/>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00075" lvl="1" indent="-257175">
              <a:buFont typeface="Arial" pitchFamily="34" charset="0"/>
              <a:buChar char="•"/>
            </a:pPr>
            <a:r>
              <a:rPr lang="en-US" sz="2000">
                <a:latin typeface="Gill Sans MT" panose="020b0502020104020203" pitchFamily="34" charset="0"/>
              </a:rPr>
              <a:t>The last link with the users is wireless, to give a network connection to all users in a building or campus. </a:t>
            </a:r>
          </a:p>
          <a:p>
            <a:pPr marL="600075" lvl="1" indent="-257175">
              <a:buFont typeface="Arial" pitchFamily="34" charset="0"/>
              <a:buChar char="•"/>
            </a:pPr>
            <a:r>
              <a:rPr lang="en-US" sz="2000">
                <a:latin typeface="Gill Sans MT" panose="020b0502020104020203" pitchFamily="34" charset="0"/>
              </a:rPr>
              <a:t>The backbone network usually uses cables</a:t>
            </a:r>
          </a:p>
          <a:p>
            <a:pPr marL="600075" lvl="1" indent="-257175">
              <a:buFont typeface="Arial" pitchFamily="34" charset="0"/>
              <a:buChar char="•"/>
            </a:pPr>
            <a:r>
              <a:rPr lang="en-US" sz="2000">
                <a:latin typeface="Gill Sans MT" panose="020b0502020104020203" pitchFamily="34" charset="0"/>
              </a:rPr>
              <a:t>Infrastructure networks not only provide access to other networks, but also include forwarding functions, medium access control etc. </a:t>
            </a:r>
          </a:p>
          <a:p>
            <a:pPr marL="600075" lvl="1" indent="-257175">
              <a:buFont typeface="Arial" pitchFamily="34" charset="0"/>
              <a:buChar char="•"/>
            </a:pPr>
            <a:r>
              <a:rPr lang="en-US" sz="2000">
                <a:latin typeface="Gill Sans MT" panose="020b0502020104020203" pitchFamily="34" charset="0"/>
              </a:rPr>
              <a:t>In the infrastructure-based wireless networks, communication typically takes place only between the wireless nodes and the access point, but not directly between the wireless nodes.</a:t>
            </a:r>
          </a:p>
        </p:txBody>
      </p:sp>
      <p:sp>
        <p:nvSpPr>
          <p:cNvPr id="7" name="Rectangle 6"/>
          <p:cNvSpPr/>
          <p:nvPr/>
        </p:nvSpPr>
        <p:spPr>
          <a:xfrm>
            <a:off x="457200" y="3829050"/>
            <a:ext cx="10306050" cy="3028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4114563885"/>
      </p:ext>
    </p:extLst>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314" name="Slide Number Placeholder 4"/>
          <p:cNvSpPr>
            <a:spLocks noGrp="1"/>
          </p:cNvSpPr>
          <p:nvPr>
            <p:ph type="sldNum" sz="quarter" idx="12"/>
          </p:nvPr>
        </p:nvSpPr>
        <p:spPr>
          <a:noFill/>
        </p:spPr>
        <p:txBody>
          <a:bodyPr/>
          <a:lstStyle/>
          <a:p>
            <a:fld id="{FB9210AC-79F2-484C-AD8B-D7D62183D8A6}" type="slidenum">
              <a:rPr lang="en-US" smtClean="0"/>
              <a:t>21</a:t>
            </a:fld>
            <a:endParaRPr lang="en-US"/>
          </a:p>
        </p:txBody>
      </p:sp>
      <p:sp>
        <p:nvSpPr>
          <p:cNvPr id="13315" name="Text Box 2"/>
          <p:cNvSpPr txBox="1">
            <a:spLocks noChangeArrowheads="1"/>
          </p:cNvSpPr>
          <p:nvPr/>
        </p:nvSpPr>
        <p:spPr bwMode="auto">
          <a:xfrm>
            <a:off x="762000" y="3445979"/>
            <a:ext cx="10134600" cy="2862322"/>
          </a:xfrm>
          <a:prstGeom prst="rect">
            <a:avLst/>
          </a:prstGeom>
          <a:noFill/>
          <a:ln w="9525">
            <a:noFill/>
            <a:miter lim="800000"/>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00075" lvl="1" indent="-257175" algn="justLow">
              <a:spcBef>
                <a:spcPct val="50000"/>
              </a:spcBef>
              <a:buFont typeface="Arial" pitchFamily="34" charset="0"/>
              <a:buChar char="•"/>
            </a:pPr>
            <a:r>
              <a:rPr lang="en-US" sz="2000">
                <a:latin typeface="Gill Sans MT" panose="020b0502020104020203" pitchFamily="34" charset="0"/>
              </a:rPr>
              <a:t>Each user in the wireless network communicates directly with all others, without a backbone network sometimes called </a:t>
            </a:r>
            <a:r>
              <a:rPr lang="en-US" sz="2000" b="1">
                <a:solidFill>
                  <a:schemeClr val="accent2"/>
                </a:solidFill>
                <a:latin typeface="Gill Sans MT" panose="020b0502020104020203" pitchFamily="34" charset="0"/>
              </a:rPr>
              <a:t>ad-hoc network</a:t>
            </a:r>
            <a:r>
              <a:rPr lang="en-US" sz="2000">
                <a:latin typeface="Gill Sans MT" panose="020b0502020104020203" pitchFamily="34" charset="0"/>
              </a:rPr>
              <a:t>. This type of network do not need any infrastructure to work. So no access point controlling medium access is necessary. </a:t>
            </a:r>
          </a:p>
          <a:p>
            <a:pPr marL="600075" lvl="1" indent="-257175" algn="justLow">
              <a:spcBef>
                <a:spcPct val="50000"/>
              </a:spcBef>
              <a:buFont typeface="Arial" pitchFamily="34" charset="0"/>
              <a:buChar char="•"/>
            </a:pPr>
            <a:r>
              <a:rPr lang="en-US" sz="2000">
                <a:latin typeface="Gill Sans MT" panose="020b0502020104020203" pitchFamily="34" charset="0"/>
              </a:rPr>
              <a:t>Figure shows two ad-hoc networks with three nodes each. Nodes within an ad-hoc network can only communicate if they can reach each other physically, i.e., if they are within each other’s radio range.</a:t>
            </a:r>
          </a:p>
          <a:p>
            <a:pPr marL="600075" lvl="1" indent="-257175" algn="justLow">
              <a:spcBef>
                <a:spcPct val="50000"/>
              </a:spcBef>
              <a:buFont typeface="Arial" pitchFamily="34" charset="0"/>
              <a:buChar char="•"/>
            </a:pPr>
            <a:r>
              <a:rPr lang="en-US" sz="2000">
                <a:latin typeface="Gill Sans MT" panose="020b0502020104020203" pitchFamily="34" charset="0"/>
              </a:rPr>
              <a:t> Nodes from the two networks shown in the figure cannot communicate with each other as they are not within the same radio range.</a:t>
            </a:r>
          </a:p>
        </p:txBody>
      </p:sp>
      <p:sp>
        <p:nvSpPr>
          <p:cNvPr id="6" name="Title 1"/>
          <p:cNvSpPr txBox="1"/>
          <p:nvPr/>
        </p:nvSpPr>
        <p:spPr bwMode="auto">
          <a:xfrm>
            <a:off x="2743200" y="609600"/>
            <a:ext cx="6343650" cy="857250"/>
          </a:xfrm>
          <a:prstGeom prst="rect">
            <a:avLst/>
          </a:prstGeom>
          <a:noFill/>
          <a:ln w="9525">
            <a:noFill/>
            <a:miter lim="800000"/>
          </a:ln>
        </p:spPr>
        <p:txBody>
          <a:bodyPr vert="horz" wrap="square" lIns="68580" tIns="34290" rIns="68580" bIns="34290" numCol="1" anchor="t" anchorCtr="0" compatLnSpc="1">
            <a:prstTxWarp prst="textNoShape">
              <a:avLst/>
            </a:prstTxWarp>
          </a:bodyPr>
          <a:lstStyle>
            <a:defPPr>
              <a:defRPr lang="en-US"/>
            </a:defPPr>
            <a:lvl1pPr marL="342900" indent="-342900" algn="l" defTabSz="914400" rtl="0" eaLnBrk="0" fontAlgn="base" latinLnBrk="0" hangingPunct="0">
              <a:spcBef>
                <a:spcPct val="20000"/>
              </a:spcBef>
              <a:spcAft>
                <a:spcPct val="0"/>
              </a:spcAft>
              <a:buChar char="•"/>
              <a:defRPr sz="3200" kern="1200">
                <a:solidFill>
                  <a:schemeClr val="tx1"/>
                </a:solidFill>
                <a:latin typeface="+mn-lt"/>
                <a:ea typeface="+mn-ea"/>
                <a:cs typeface="+mn-cs"/>
              </a:defRPr>
            </a:lvl1pPr>
            <a:lvl2pPr marL="742950" indent="-285750" algn="l" defTabSz="914400" rtl="0" eaLnBrk="0" fontAlgn="base" latinLnBrk="0" hangingPunct="0">
              <a:spcBef>
                <a:spcPct val="20000"/>
              </a:spcBef>
              <a:spcAft>
                <a:spcPct val="0"/>
              </a:spcAft>
              <a:buChar char="–"/>
              <a:defRPr sz="2800" kern="1200">
                <a:solidFill>
                  <a:schemeClr val="tx1"/>
                </a:solidFill>
                <a:latin typeface="+mn-lt"/>
                <a:ea typeface="+mn-ea"/>
                <a:cs typeface="+mn-cs"/>
              </a:defRPr>
            </a:lvl2pPr>
            <a:lvl3pPr marL="1143000" indent="-228600" algn="l" defTabSz="914400" rtl="0" eaLnBrk="0" fontAlgn="base" latinLnBrk="0" hangingPunct="0">
              <a:spcBef>
                <a:spcPct val="20000"/>
              </a:spcBef>
              <a:spcAft>
                <a:spcPct val="0"/>
              </a:spcAft>
              <a:buChar char="•"/>
              <a:defRPr sz="2400" kern="1200">
                <a:solidFill>
                  <a:schemeClr val="tx1"/>
                </a:solidFill>
                <a:latin typeface="+mn-lt"/>
                <a:ea typeface="+mn-ea"/>
                <a:cs typeface="+mn-cs"/>
              </a:defRPr>
            </a:lvl3pPr>
            <a:lvl4pPr marL="1600200" indent="-228600" algn="l" defTabSz="914400" rtl="0" eaLnBrk="0" fontAlgn="base" latinLnBrk="0" hangingPunct="0">
              <a:spcBef>
                <a:spcPct val="20000"/>
              </a:spcBef>
              <a:spcAft>
                <a:spcPct val="0"/>
              </a:spcAft>
              <a:buChar char="–"/>
              <a:defRPr sz="2000" kern="1200">
                <a:solidFill>
                  <a:schemeClr val="tx1"/>
                </a:solidFill>
                <a:latin typeface="+mn-lt"/>
                <a:ea typeface="+mn-ea"/>
                <a:cs typeface="+mn-cs"/>
              </a:defRPr>
            </a:lvl4pPr>
            <a:lvl5pPr marL="2057400" indent="-228600" algn="l" defTabSz="914400" rtl="0" eaLnBrk="0" fontAlgn="base" latinLnBrk="0"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6pPr>
            <a:lvl7pPr marL="29718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7pPr>
            <a:lvl8pPr marL="34290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8pPr>
            <a:lvl9pPr marL="38862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9pPr>
          </a:lstStyle>
          <a:p>
            <a:pPr marL="342900" lvl="1" indent="0" algn="ctr">
              <a:spcBef>
                <a:spcPct val="50000"/>
              </a:spcBef>
              <a:buNone/>
            </a:pPr>
            <a:r>
              <a:rPr lang="en-US" sz="3600" b="1">
                <a:latin typeface="Gill Sans MT" panose="020b0502020104020203" pitchFamily="34" charset="0"/>
              </a:rPr>
              <a:t>Ad-hoc network</a:t>
            </a:r>
            <a:r>
              <a:rPr lang="en-US" sz="3600">
                <a:latin typeface="Gill Sans MT" panose="020b0502020104020203" pitchFamily="34" charset="0"/>
              </a:rPr>
              <a:t>. </a:t>
            </a:r>
          </a:p>
        </p:txBody>
      </p:sp>
      <p:pic>
        <p:nvPicPr>
          <p:cNvPr id="2" name="Picture 1"/>
          <p:cNvPicPr>
            <a:picLocks noChangeAspect="1"/>
          </p:cNvPicPr>
          <p:nvPr/>
        </p:nvPicPr>
        <p:blipFill>
          <a:blip r:embed="rId2"/>
          <a:stretch>
            <a:fillRect/>
          </a:stretch>
        </p:blipFill>
        <p:spPr>
          <a:xfrm>
            <a:off x="3657600" y="1676400"/>
            <a:ext cx="5003797" cy="1531454"/>
          </a:xfrm>
          <a:prstGeom prst="rect">
            <a:avLst/>
          </a:prstGeom>
        </p:spPr>
      </p:pic>
      <p:sp>
        <p:nvSpPr>
          <p:cNvPr id="7" name="Rectangle 6"/>
          <p:cNvSpPr/>
          <p:nvPr/>
        </p:nvSpPr>
        <p:spPr>
          <a:xfrm>
            <a:off x="762000" y="3438790"/>
            <a:ext cx="10306050" cy="3028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52895666"/>
      </p:ext>
    </p:extLst>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6386" name="Slide Number Placeholder 2"/>
          <p:cNvSpPr>
            <a:spLocks noGrp="1"/>
          </p:cNvSpPr>
          <p:nvPr>
            <p:ph type="sldNum" sz="quarter" idx="12"/>
          </p:nvPr>
        </p:nvSpPr>
        <p:spPr>
          <a:noFill/>
        </p:spPr>
        <p:txBody>
          <a:bodyPr/>
          <a:lstStyle/>
          <a:p>
            <a:fld id="{E495B43A-13D4-4EEB-839C-428596EFD0D7}" type="slidenum">
              <a:rPr lang="en-US" smtClean="0"/>
              <a:t>22</a:t>
            </a:fld>
            <a:endParaRPr lang="en-US"/>
          </a:p>
        </p:txBody>
      </p:sp>
      <p:sp>
        <p:nvSpPr>
          <p:cNvPr id="16387" name="TextBox 3"/>
          <p:cNvSpPr txBox="1">
            <a:spLocks noChangeArrowheads="1"/>
          </p:cNvSpPr>
          <p:nvPr/>
        </p:nvSpPr>
        <p:spPr bwMode="auto">
          <a:xfrm>
            <a:off x="685800" y="1981200"/>
            <a:ext cx="8591550" cy="4455066"/>
          </a:xfrm>
          <a:prstGeom prst="rect">
            <a:avLst/>
          </a:prstGeom>
          <a:noFill/>
          <a:ln w="9525">
            <a:noFill/>
            <a:miter lim="800000"/>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700" b="1">
                <a:solidFill>
                  <a:srgbClr val="FF0000"/>
                </a:solidFill>
                <a:latin typeface="Gill Sans MT" panose="020b0502020104020203" pitchFamily="34" charset="0"/>
              </a:rPr>
              <a:t>Benefits of Wireless LANs</a:t>
            </a:r>
          </a:p>
          <a:p>
            <a:pPr algn="ctr"/>
            <a:endParaRPr lang="en-US" sz="1350" b="1">
              <a:solidFill>
                <a:srgbClr val="FF0000"/>
              </a:solidFill>
              <a:latin typeface="Gill Sans MT" panose="020b0502020104020203" pitchFamily="34" charset="0"/>
            </a:endParaRPr>
          </a:p>
          <a:p>
            <a:pPr algn="ctr"/>
            <a:endParaRPr lang="en-US" sz="1350" b="1">
              <a:solidFill>
                <a:srgbClr val="FF0000"/>
              </a:solidFill>
              <a:latin typeface="Gill Sans MT" panose="020b0502020104020203" pitchFamily="34" charset="0"/>
            </a:endParaRPr>
          </a:p>
          <a:p>
            <a:pPr marL="257175" indent="-257175" algn="just">
              <a:buFont typeface="Arial" pitchFamily="34" charset="0"/>
              <a:buChar char="•"/>
            </a:pPr>
            <a:r>
              <a:rPr lang="en-US">
                <a:latin typeface="Gill Sans MT" panose="020b0502020104020203" pitchFamily="34" charset="0"/>
              </a:rPr>
              <a:t>People can access the network from where they want; they are no longer limited by the length of the cable.</a:t>
            </a:r>
          </a:p>
          <a:p>
            <a:pPr marL="257175" indent="-257175" algn="just">
              <a:buFont typeface="Arial" pitchFamily="34" charset="0"/>
              <a:buChar char="•"/>
            </a:pPr>
            <a:r>
              <a:rPr lang="en-US">
                <a:latin typeface="Gill Sans MT" panose="020b0502020104020203" pitchFamily="34" charset="0"/>
              </a:rPr>
              <a:t>Some cities have started to offer Wireless LANs. This means that people can access the internet even outside their normal work environment, for example when they ride the train.</a:t>
            </a:r>
          </a:p>
          <a:p>
            <a:pPr marL="257175" indent="-257175" algn="just">
              <a:buFont typeface="Arial" pitchFamily="34" charset="0"/>
              <a:buChar char="•"/>
            </a:pPr>
            <a:r>
              <a:rPr lang="en-US">
                <a:latin typeface="Gill Sans MT" panose="020b0502020104020203" pitchFamily="34" charset="0"/>
              </a:rPr>
              <a:t>Setting up a wireless LAN can be done with one box (called </a:t>
            </a:r>
            <a:r>
              <a:rPr lang="en-US" i="1">
                <a:latin typeface="Gill Sans MT" panose="020b0502020104020203" pitchFamily="34" charset="0"/>
              </a:rPr>
              <a:t>Access point</a:t>
            </a:r>
            <a:r>
              <a:rPr lang="en-US">
                <a:latin typeface="Gill Sans MT" panose="020b0502020104020203" pitchFamily="34" charset="0"/>
              </a:rPr>
              <a:t>). This box can handle a varying number of connections at the same time. Wired networks require cables to be laid. This can be difficult for certain places.</a:t>
            </a:r>
          </a:p>
          <a:p>
            <a:pPr marL="257175" indent="-257175" algn="just">
              <a:buFont typeface="Arial" pitchFamily="34" charset="0"/>
              <a:buChar char="•"/>
            </a:pPr>
            <a:r>
              <a:rPr lang="en-US">
                <a:latin typeface="Gill Sans MT" panose="020b0502020104020203" pitchFamily="34" charset="0"/>
              </a:rPr>
              <a:t>Access points can serve a varying number of computers using DHCP.</a:t>
            </a:r>
          </a:p>
          <a:p>
            <a:pPr marL="600075" lvl="1" indent="-257175" algn="just">
              <a:buFont typeface="Gill Sans MT" panose="020b0502020104020203" pitchFamily="34" charset="0"/>
              <a:buChar char="—"/>
            </a:pPr>
            <a:r>
              <a:rPr lang="en-US" b="1">
                <a:latin typeface="Gill Sans MT" panose="020b0502020104020203" pitchFamily="34" charset="0"/>
              </a:rPr>
              <a:t>Dynamic Host Configuration Protocol</a:t>
            </a:r>
            <a:r>
              <a:rPr lang="en-US">
                <a:latin typeface="Gill Sans MT" panose="020b0502020104020203" pitchFamily="34" charset="0"/>
              </a:rPr>
              <a:t> (DHCP) is a protocol for assigning dynamic IP addresses to devices on a network. With dynamic addressing, a device can have a different IP address every time it connects to the network</a:t>
            </a:r>
          </a:p>
          <a:p>
            <a:pPr algn="just">
              <a:buFont typeface="Wingdings" pitchFamily="2" charset="2"/>
              <a:buChar char="ü"/>
            </a:pPr>
            <a:endParaRPr lang="en-US" sz="1350">
              <a:latin typeface="Gill Sans MT" panose="020b0502020104020203" pitchFamily="34" charset="0"/>
            </a:endParaRPr>
          </a:p>
        </p:txBody>
      </p:sp>
      <p:pic>
        <p:nvPicPr>
          <p:cNvPr id="16388" name="Picture 2" descr="http://www.wildpackets.com/images/compendium/Wire-1.jpg"/>
          <p:cNvPicPr>
            <a:picLocks noChangeAspect="1" noChangeArrowheads="1"/>
          </p:cNvPicPr>
          <p:nvPr/>
        </p:nvPicPr>
        <p:blipFill>
          <a:blip r:embed="rId3"/>
          <a:stretch>
            <a:fillRect/>
          </a:stretch>
        </p:blipFill>
        <p:spPr bwMode="auto">
          <a:xfrm>
            <a:off x="7353300" y="857251"/>
            <a:ext cx="2171700" cy="1493044"/>
          </a:xfrm>
          <a:prstGeom prst="rect">
            <a:avLst/>
          </a:prstGeom>
          <a:noFill/>
          <a:ln w="9525">
            <a:noFill/>
            <a:miter lim="800000"/>
          </a:ln>
        </p:spPr>
      </p:pic>
    </p:spTree>
    <p:extLst>
      <p:ext uri="{BB962C8B-B14F-4D97-AF65-F5344CB8AC3E}">
        <p14:creationId xmlns:p14="http://schemas.microsoft.com/office/powerpoint/2010/main" val="4021333504"/>
      </p:ext>
    </p:extLst>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Slide Number Placeholder 2"/>
          <p:cNvSpPr>
            <a:spLocks noGrp="1"/>
          </p:cNvSpPr>
          <p:nvPr>
            <p:ph type="sldNum" sz="quarter" idx="12"/>
          </p:nvPr>
        </p:nvSpPr>
        <p:spPr/>
        <p:txBody>
          <a:bodyPr/>
          <a:lstStyle/>
          <a:p>
            <a:pPr>
              <a:defRPr/>
            </a:pPr>
            <a:fld id="{212C7A48-1FD7-4841-86C3-0516C10881E6}" type="slidenum">
              <a:rPr lang="en-US" smtClean="0"/>
              <a:pPr>
                <a:defRPr/>
              </a:pPr>
              <a:t>23</a:t>
            </a:fld>
            <a:endParaRPr lang="en-US"/>
          </a:p>
        </p:txBody>
      </p:sp>
      <p:sp>
        <p:nvSpPr>
          <p:cNvPr id="4" name="TextBox 3"/>
          <p:cNvSpPr txBox="1"/>
          <p:nvPr/>
        </p:nvSpPr>
        <p:spPr>
          <a:xfrm>
            <a:off x="1358900" y="2667000"/>
            <a:ext cx="9004300" cy="224676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7175" indent="-257175" algn="just">
              <a:buFont typeface="Arial" pitchFamily="34" charset="0"/>
              <a:buChar char="•"/>
            </a:pPr>
            <a:r>
              <a:rPr lang="en-US" sz="2000">
                <a:latin typeface="Gill Sans MT" panose="020b0502020104020203" pitchFamily="34" charset="0"/>
              </a:rPr>
              <a:t>There may be several RSs (Relay Stations) in the coverage area of one WiMAX BS. </a:t>
            </a:r>
          </a:p>
          <a:p>
            <a:pPr marL="257175" indent="-257175" algn="just">
              <a:buFont typeface="Arial" pitchFamily="34" charset="0"/>
              <a:buChar char="•"/>
            </a:pPr>
            <a:r>
              <a:rPr lang="en-US" sz="2000">
                <a:latin typeface="Gill Sans MT" panose="020b0502020104020203" pitchFamily="34" charset="0"/>
              </a:rPr>
              <a:t>Each RS can establish a communication link with its BS and can serve several MSs in its signal coverage. </a:t>
            </a:r>
          </a:p>
          <a:p>
            <a:pPr marL="257175" indent="-257175" algn="just">
              <a:buFont typeface="Arial" pitchFamily="34" charset="0"/>
              <a:buChar char="•"/>
            </a:pPr>
            <a:r>
              <a:rPr lang="en-US" sz="2000">
                <a:latin typeface="Gill Sans MT" panose="020b0502020104020203" pitchFamily="34" charset="0"/>
              </a:rPr>
              <a:t>In addition, a RS can connect to multiple APs through wirelines (such as Ethernet, Fiber, etc.), that is, this RS serves as the access network of these APs.</a:t>
            </a:r>
          </a:p>
          <a:p>
            <a:pPr marL="257175" indent="-257175" algn="just">
              <a:buFont typeface="Arial" pitchFamily="34" charset="0"/>
              <a:buChar char="•"/>
            </a:pPr>
            <a:r>
              <a:rPr lang="en-US" sz="2000">
                <a:latin typeface="Gill Sans MT" panose="020b0502020104020203" pitchFamily="34" charset="0"/>
              </a:rPr>
              <a:t>A dual-mode MS may connect to an AP or establish a communication link with a RS. </a:t>
            </a:r>
          </a:p>
        </p:txBody>
      </p:sp>
      <p:sp>
        <p:nvSpPr>
          <p:cNvPr id="5" name="TextBox 4"/>
          <p:cNvSpPr txBox="1"/>
          <p:nvPr/>
        </p:nvSpPr>
        <p:spPr>
          <a:xfrm>
            <a:off x="1828800" y="914400"/>
            <a:ext cx="7969250"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a:latin typeface="Gill Sans MT" panose="020b0502020104020203" pitchFamily="34" charset="0"/>
              </a:rPr>
              <a:t>Architecture of the LAN and MAN (WiFi- and WiMAX) integrated network</a:t>
            </a:r>
          </a:p>
        </p:txBody>
      </p:sp>
    </p:spTree>
    <p:extLst>
      <p:ext uri="{BB962C8B-B14F-4D97-AF65-F5344CB8AC3E}">
        <p14:creationId xmlns:p14="http://schemas.microsoft.com/office/powerpoint/2010/main" val="539380543"/>
      </p:ext>
    </p:extLst>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Slide Number Placeholder 2"/>
          <p:cNvSpPr>
            <a:spLocks noGrp="1"/>
          </p:cNvSpPr>
          <p:nvPr>
            <p:ph type="sldNum" sz="quarter" idx="12"/>
          </p:nvPr>
        </p:nvSpPr>
        <p:spPr/>
        <p:txBody>
          <a:bodyPr/>
          <a:lstStyle/>
          <a:p>
            <a:pPr>
              <a:defRPr/>
            </a:pPr>
            <a:fld id="{212C7A48-1FD7-4841-86C3-0516C10881E6}" type="slidenum">
              <a:rPr lang="en-US" smtClean="0"/>
              <a:pPr>
                <a:defRPr/>
              </a:pPr>
              <a:t>24</a:t>
            </a:fld>
            <a:endParaRPr lang="en-US"/>
          </a:p>
        </p:txBody>
      </p:sp>
      <p:pic>
        <p:nvPicPr>
          <p:cNvPr id="76805" name="Picture 5"/>
          <p:cNvPicPr>
            <a:picLocks noChangeAspect="1" noChangeArrowheads="1"/>
          </p:cNvPicPr>
          <p:nvPr/>
        </p:nvPicPr>
        <p:blipFill>
          <a:blip r:embed="rId2"/>
          <a:stretch>
            <a:fillRect/>
          </a:stretch>
        </p:blipFill>
        <p:spPr bwMode="auto">
          <a:xfrm>
            <a:off x="3181352" y="1028700"/>
            <a:ext cx="5688113" cy="3180140"/>
          </a:xfrm>
          <a:prstGeom prst="rect">
            <a:avLst/>
          </a:prstGeom>
          <a:noFill/>
          <a:ln w="9525">
            <a:noFill/>
            <a:miter lim="800000"/>
          </a:ln>
          <a:effectLst/>
        </p:spPr>
      </p:pic>
      <p:sp>
        <p:nvSpPr>
          <p:cNvPr id="8" name="TextBox 7"/>
          <p:cNvSpPr txBox="1"/>
          <p:nvPr/>
        </p:nvSpPr>
        <p:spPr>
          <a:xfrm>
            <a:off x="2895600" y="4972050"/>
            <a:ext cx="6286500"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a:latin typeface="Gill Sans MT" panose="020b0502020104020203" pitchFamily="34" charset="0"/>
              </a:rPr>
              <a:t>Architecture of the LAN and MAN (WiFi- and WiMAX) integrated network</a:t>
            </a:r>
            <a:endParaRPr lang="en-US" sz="1350">
              <a:latin typeface="Gill Sans MT" panose="020b0502020104020203" pitchFamily="34" charset="0"/>
            </a:endParaRPr>
          </a:p>
        </p:txBody>
      </p:sp>
      <p:sp>
        <p:nvSpPr>
          <p:cNvPr id="9" name="Rectangle 8"/>
          <p:cNvSpPr/>
          <p:nvPr/>
        </p:nvSpPr>
        <p:spPr>
          <a:xfrm>
            <a:off x="2895601" y="4343402"/>
            <a:ext cx="1295804" cy="461665"/>
          </a:xfrm>
          <a:prstGeom prst="rect">
            <a:avLst/>
          </a:prstGeom>
          <a:no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Gill Sans MT" panose="020b0502020104020203" pitchFamily="34" charset="0"/>
              </a:rPr>
              <a:t>Relay Station (RS)</a:t>
            </a:r>
          </a:p>
          <a:p>
            <a:r>
              <a:rPr lang="en-US" sz="1200">
                <a:latin typeface="Gill Sans MT" panose="020b0502020104020203" pitchFamily="34" charset="0"/>
              </a:rPr>
              <a:t>AP Access Point</a:t>
            </a:r>
          </a:p>
        </p:txBody>
      </p:sp>
    </p:spTree>
    <p:extLst>
      <p:ext uri="{BB962C8B-B14F-4D97-AF65-F5344CB8AC3E}">
        <p14:creationId xmlns:p14="http://schemas.microsoft.com/office/powerpoint/2010/main" val="3382394767"/>
      </p:ext>
    </p:extLst>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609600" y="533400"/>
            <a:ext cx="10972800" cy="1143000"/>
          </a:xfrm>
        </p:spPr>
        <p:txBody>
          <a:bodyPr/>
          <a:lstStyle/>
          <a:p>
            <a:r>
              <a:rPr lang="en-US" sz="3600" b="1">
                <a:latin typeface="Gill Sans MT" panose="020b0502020104020203" pitchFamily="34" charset="0"/>
              </a:rPr>
              <a:t>Wireless Wide-Area Network (WWAN) </a:t>
            </a:r>
          </a:p>
        </p:txBody>
      </p:sp>
      <p:sp>
        <p:nvSpPr>
          <p:cNvPr id="3" name="Content Placeholder 2"/>
          <p:cNvSpPr>
            <a:spLocks noGrp="1"/>
          </p:cNvSpPr>
          <p:nvPr>
            <p:ph idx="1"/>
          </p:nvPr>
        </p:nvSpPr>
        <p:spPr>
          <a:xfrm>
            <a:off x="609600" y="1828800"/>
            <a:ext cx="10591800" cy="4481514"/>
          </a:xfrm>
        </p:spPr>
        <p:txBody>
          <a:bodyPr>
            <a:normAutofit/>
          </a:bodyPr>
          <a:lstStyle/>
          <a:p>
            <a:pPr algn="just"/>
            <a:r>
              <a:rPr lang="en-US" b="1"/>
              <a:t>Satellite Wireless communications </a:t>
            </a:r>
            <a:r>
              <a:rPr lang="en-US"/>
              <a:t>can also be developed via satellite. </a:t>
            </a:r>
          </a:p>
          <a:p>
            <a:pPr algn="just"/>
            <a:r>
              <a:rPr lang="en-US"/>
              <a:t>Due to its high altitude, satellite transmissions can cover a wide area over the surface of the earth.</a:t>
            </a:r>
          </a:p>
          <a:p>
            <a:pPr algn="just"/>
            <a:r>
              <a:rPr lang="en-US"/>
              <a:t>This can be very useful for users who are located in remote areas or islands where no submarine cables are in service. In these cases, satellite telephones are needed. </a:t>
            </a:r>
          </a:p>
          <a:p>
            <a:pPr algn="just"/>
            <a:r>
              <a:rPr lang="en-US"/>
              <a:t>Each satellite is equipped with various transponders consisting of a transceiver and an antenna. The incoming signal is amplified and then rebroadcast on a different frequency.</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25</a:t>
            </a:fld>
            <a:endParaRPr lang="en-US"/>
          </a:p>
        </p:txBody>
      </p:sp>
      <p:pic>
        <p:nvPicPr>
          <p:cNvPr id="5" name="Picture 4"/>
          <p:cNvPicPr>
            <a:picLocks noChangeAspect="1"/>
          </p:cNvPicPr>
          <p:nvPr/>
        </p:nvPicPr>
        <p:blipFill>
          <a:blip r:embed="rId3"/>
          <a:stretch>
            <a:fillRect/>
          </a:stretch>
        </p:blipFill>
        <p:spPr>
          <a:xfrm>
            <a:off x="3276600" y="4292496"/>
            <a:ext cx="4386795" cy="2717904"/>
          </a:xfrm>
          <a:prstGeom prst="rect">
            <a:avLst/>
          </a:prstGeom>
        </p:spPr>
      </p:pic>
    </p:spTree>
    <p:extLst>
      <p:ext uri="{BB962C8B-B14F-4D97-AF65-F5344CB8AC3E}">
        <p14:creationId xmlns:p14="http://schemas.microsoft.com/office/powerpoint/2010/main" val="3859258545"/>
      </p:ext>
    </p:extLst>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6626" name="Slide Number Placeholder 5"/>
          <p:cNvSpPr>
            <a:spLocks noGrp="1"/>
          </p:cNvSpPr>
          <p:nvPr>
            <p:ph type="sldNum" sz="quarter" idx="12"/>
          </p:nvPr>
        </p:nvSpPr>
        <p:spPr>
          <a:noFill/>
        </p:spPr>
        <p:txBody>
          <a:bodyPr/>
          <a:lstStyle/>
          <a:p>
            <a:fld id="{17DB7F51-2155-42E5-8E33-A98236D0F2BE}" type="slidenum">
              <a:rPr lang="en-US" smtClean="0"/>
              <a:t>26</a:t>
            </a:fld>
            <a:endParaRPr lang="en-US"/>
          </a:p>
        </p:txBody>
      </p:sp>
      <p:sp>
        <p:nvSpPr>
          <p:cNvPr id="26627" name="Text Box 2"/>
          <p:cNvSpPr txBox="1">
            <a:spLocks noChangeArrowheads="1"/>
          </p:cNvSpPr>
          <p:nvPr/>
        </p:nvSpPr>
        <p:spPr bwMode="auto">
          <a:xfrm>
            <a:off x="1371600" y="1295400"/>
            <a:ext cx="9479507" cy="5170646"/>
          </a:xfrm>
          <a:prstGeom prst="rect">
            <a:avLst/>
          </a:prstGeom>
          <a:noFill/>
          <a:ln w="9525">
            <a:noFill/>
            <a:miter lim="800000"/>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600"/>
              </a:spcBef>
              <a:buFont typeface="Wingdings" pitchFamily="2" charset="2"/>
              <a:buChar char="ü"/>
            </a:pPr>
            <a:r>
              <a:rPr lang="en-US" sz="2000">
                <a:latin typeface="Gill Sans MT" panose="020b0502020104020203" pitchFamily="34" charset="0"/>
              </a:rPr>
              <a:t>Each </a:t>
            </a:r>
            <a:r>
              <a:rPr lang="en-US" sz="2000">
                <a:solidFill>
                  <a:schemeClr val="accent2"/>
                </a:solidFill>
                <a:latin typeface="Gill Sans MT" panose="020b0502020104020203" pitchFamily="34" charset="0"/>
              </a:rPr>
              <a:t>signal-covering cell </a:t>
            </a:r>
            <a:r>
              <a:rPr lang="en-US" sz="2000">
                <a:latin typeface="Gill Sans MT" panose="020b0502020104020203" pitchFamily="34" charset="0"/>
              </a:rPr>
              <a:t>in an infrared LAN is limited to one room. Coverage is small, since the infrared rays cannot penetrate through wall and other opaque obstacles. The primary difference between infrared and radio wireless LANs is the frequency of the transmitted signal. 802.11a and 802.11b operate in the 2.4 and 5GHz bands respectively, but infrared systems use frequencies in the terahertz range. </a:t>
            </a:r>
            <a:endParaRPr lang="en-US" sz="2000" smtClean="0">
              <a:latin typeface="Gill Sans MT" panose="020b0502020104020203" pitchFamily="34" charset="0"/>
            </a:endParaRPr>
          </a:p>
          <a:p>
            <a:pPr algn="just">
              <a:spcBef>
                <a:spcPts val="600"/>
              </a:spcBef>
              <a:buFont typeface="Wingdings" pitchFamily="2" charset="2"/>
              <a:buChar char="ü"/>
            </a:pPr>
            <a:endParaRPr lang="en-US" sz="2000">
              <a:latin typeface="Gill Sans MT" panose="020b0502020104020203" pitchFamily="34" charset="0"/>
            </a:endParaRPr>
          </a:p>
          <a:p>
            <a:pPr algn="just">
              <a:spcBef>
                <a:spcPts val="600"/>
              </a:spcBef>
              <a:buFont typeface="Wingdings" pitchFamily="2" charset="2"/>
              <a:buChar char="ü"/>
            </a:pPr>
            <a:r>
              <a:rPr lang="en-US" sz="2000">
                <a:latin typeface="Gill Sans MT" panose="020b0502020104020203" pitchFamily="34" charset="0"/>
              </a:rPr>
              <a:t>The use of infrared has several advantages. For example, the bandwidth for infrared communication is large and can therefore achieve high data rates. Also, because infrared rays are reflected by lightly colored objects, it is possible to cover the entire area of the room with reflections from objects. Since infrared cannot penetrate through walls and other opaque obstacles, it becomes very difficult for any adversary to carry out a passive attack or to eavesdrop. Hence, communication with infrared technology is more secure. Also, separate infrared networks can be used in adjacent rooms without any interference effects. Finally, equipment for infrared communication is much cheaper than microwave communication. The one major disadvantage of infrared technology is that background radiation from sunlight and indoor lighting can cause interference at the infrared receivers.</a:t>
            </a:r>
          </a:p>
        </p:txBody>
      </p:sp>
      <p:sp>
        <p:nvSpPr>
          <p:cNvPr id="26628" name="Text Box 3"/>
          <p:cNvSpPr txBox="1">
            <a:spLocks noChangeArrowheads="1"/>
          </p:cNvSpPr>
          <p:nvPr/>
        </p:nvSpPr>
        <p:spPr bwMode="auto">
          <a:xfrm>
            <a:off x="4191000" y="228601"/>
            <a:ext cx="3524654" cy="646113"/>
          </a:xfrm>
          <a:prstGeom prst="rect">
            <a:avLst/>
          </a:prstGeom>
          <a:solidFill>
            <a:srgbClr val="66CCFF"/>
          </a:solidFill>
          <a:ln w="9525">
            <a:noFill/>
            <a:miter lim="800000"/>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en-US" sz="3600" b="1">
                <a:solidFill>
                  <a:srgbClr val="FF0000"/>
                </a:solidFill>
                <a:latin typeface="Gill Sans MT" panose="020b0502020104020203" pitchFamily="34" charset="0"/>
              </a:rPr>
              <a:t>Infrared LANs</a:t>
            </a:r>
          </a:p>
        </p:txBody>
      </p:sp>
    </p:spTree>
    <p:extLst>
      <p:ext uri="{BB962C8B-B14F-4D97-AF65-F5344CB8AC3E}">
        <p14:creationId xmlns:p14="http://schemas.microsoft.com/office/powerpoint/2010/main" val="1321361200"/>
      </p:ext>
    </p:extLst>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9698" name="Slide Number Placeholder 3"/>
          <p:cNvSpPr>
            <a:spLocks noGrp="1"/>
          </p:cNvSpPr>
          <p:nvPr>
            <p:ph type="sldNum" sz="quarter" idx="12"/>
          </p:nvPr>
        </p:nvSpPr>
        <p:spPr>
          <a:noFill/>
        </p:spPr>
        <p:txBody>
          <a:bodyPr/>
          <a:lstStyle/>
          <a:p>
            <a:fld id="{6B2A17A3-A379-467F-9D9C-9D4B52D5AE95}" type="slidenum">
              <a:rPr lang="en-US" smtClean="0"/>
              <a:t>27</a:t>
            </a:fld>
            <a:endParaRPr lang="en-US"/>
          </a:p>
        </p:txBody>
      </p:sp>
      <p:sp>
        <p:nvSpPr>
          <p:cNvPr id="29699" name="TextBox 4"/>
          <p:cNvSpPr txBox="1">
            <a:spLocks noChangeArrowheads="1"/>
          </p:cNvSpPr>
          <p:nvPr/>
        </p:nvSpPr>
        <p:spPr bwMode="auto">
          <a:xfrm>
            <a:off x="1186375" y="3843278"/>
            <a:ext cx="9786425" cy="2862322"/>
          </a:xfrm>
          <a:prstGeom prst="rect">
            <a:avLst/>
          </a:prstGeom>
          <a:noFill/>
          <a:ln w="9525">
            <a:noFill/>
            <a:miter lim="800000"/>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buFont typeface="Wingdings" pitchFamily="2" charset="2"/>
              <a:buChar char="ü"/>
            </a:pPr>
            <a:r>
              <a:rPr lang="en-GB" sz="2000">
                <a:latin typeface="Gill Sans MT" panose="020b0502020104020203" pitchFamily="34" charset="0"/>
              </a:rPr>
              <a:t>Bluetooth is a wireless LAN technology designed to connect devices of different functions such as telephone, notebooks, computers, cameras, printers etc.</a:t>
            </a:r>
          </a:p>
          <a:p>
            <a:pPr algn="just"/>
            <a:endParaRPr lang="en-GB" sz="2000">
              <a:latin typeface="Gill Sans MT" panose="020b0502020104020203" pitchFamily="34" charset="0"/>
            </a:endParaRPr>
          </a:p>
          <a:p>
            <a:pPr algn="just">
              <a:buFont typeface="Wingdings" pitchFamily="2" charset="2"/>
              <a:buChar char="ü"/>
            </a:pPr>
            <a:r>
              <a:rPr lang="en-GB" sz="2000">
                <a:latin typeface="Gill Sans MT" panose="020b0502020104020203" pitchFamily="34" charset="0"/>
              </a:rPr>
              <a:t>Bluetooth defines two types of networks called: piconet and scatternet.</a:t>
            </a:r>
          </a:p>
          <a:p>
            <a:pPr algn="just"/>
            <a:endParaRPr lang="en-GB" sz="2000">
              <a:latin typeface="Gill Sans MT" panose="020b0502020104020203" pitchFamily="34" charset="0"/>
            </a:endParaRPr>
          </a:p>
          <a:p>
            <a:pPr algn="just">
              <a:buFont typeface="Wingdings" pitchFamily="2" charset="2"/>
              <a:buChar char="ü"/>
            </a:pPr>
            <a:r>
              <a:rPr lang="en-GB" sz="2000">
                <a:latin typeface="Gill Sans MT" panose="020b0502020104020203" pitchFamily="34" charset="0"/>
              </a:rPr>
              <a:t>A piconet can have up to eight stations, one of which is called primary station, the rest are called secondaries. All the secondary stations synchronize their clocks and hopping sequence with the primary.  Bluetooth uses frequency-hopping spread spectrum (FHSS) in the physical layer to avoid interference  from other devices or network. </a:t>
            </a:r>
          </a:p>
        </p:txBody>
      </p:sp>
      <p:pic>
        <p:nvPicPr>
          <p:cNvPr id="29700" name="Picture 4" descr="4-35"/>
          <p:cNvPicPr>
            <a:picLocks noChangeAspect="1" noChangeArrowheads="1"/>
          </p:cNvPicPr>
          <p:nvPr/>
        </p:nvPicPr>
        <p:blipFill>
          <a:blip r:embed="rId3"/>
          <a:stretch>
            <a:fillRect/>
          </a:stretch>
        </p:blipFill>
        <p:spPr bwMode="auto">
          <a:xfrm>
            <a:off x="5105400" y="749438"/>
            <a:ext cx="5562600" cy="2820988"/>
          </a:xfrm>
          <a:prstGeom prst="rect">
            <a:avLst/>
          </a:prstGeom>
          <a:noFill/>
          <a:ln w="9525">
            <a:noFill/>
            <a:miter lim="800000"/>
          </a:ln>
        </p:spPr>
      </p:pic>
      <p:sp>
        <p:nvSpPr>
          <p:cNvPr id="5" name="Text Box 3">
            <a:extLst>
              <a:ext uri="{FF2B5EF4-FFF2-40B4-BE49-F238E27FC236}">
                <a16:creationId xmlns:a16="http://schemas.microsoft.com/office/drawing/2014/main" xmlns="" id="{CAAAE9E3-A6D1-44FC-8806-06B70180B5D1}"/>
              </a:ext>
            </a:extLst>
          </p:cNvPr>
          <p:cNvSpPr txBox="1">
            <a:spLocks noChangeArrowheads="1"/>
          </p:cNvSpPr>
          <p:nvPr/>
        </p:nvSpPr>
        <p:spPr bwMode="auto">
          <a:xfrm>
            <a:off x="3842825" y="152400"/>
            <a:ext cx="4343400" cy="579438"/>
          </a:xfrm>
          <a:prstGeom prst="rect">
            <a:avLst/>
          </a:prstGeom>
          <a:noFill/>
          <a:ln w="9525">
            <a:noFill/>
            <a:miter lim="800000"/>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en-US" sz="3200">
                <a:latin typeface="Gill Sans MT" panose="020b0502020104020203" pitchFamily="34" charset="0"/>
              </a:rPr>
              <a:t>Home RF and Bluetooth</a:t>
            </a:r>
          </a:p>
        </p:txBody>
      </p:sp>
      <p:sp>
        <p:nvSpPr>
          <p:cNvPr id="6" name="Text Box 2">
            <a:extLst>
              <a:ext uri="{FF2B5EF4-FFF2-40B4-BE49-F238E27FC236}">
                <a16:creationId xmlns:a16="http://schemas.microsoft.com/office/drawing/2014/main" xmlns="" id="{D71ED49C-7C11-47E5-B92C-4E2632050D93}"/>
              </a:ext>
            </a:extLst>
          </p:cNvPr>
          <p:cNvSpPr txBox="1">
            <a:spLocks noChangeArrowheads="1"/>
          </p:cNvSpPr>
          <p:nvPr/>
        </p:nvSpPr>
        <p:spPr bwMode="auto">
          <a:xfrm>
            <a:off x="1186375" y="1371601"/>
            <a:ext cx="4071425" cy="1015663"/>
          </a:xfrm>
          <a:prstGeom prst="rect">
            <a:avLst/>
          </a:prstGeom>
          <a:noFill/>
          <a:ln w="9525">
            <a:noFill/>
            <a:miter lim="800000"/>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Low">
              <a:spcBef>
                <a:spcPct val="50000"/>
              </a:spcBef>
              <a:buFont typeface="Wingdings" pitchFamily="2" charset="2"/>
              <a:buChar char="ü"/>
            </a:pPr>
            <a:r>
              <a:rPr lang="en-US" sz="2000">
                <a:latin typeface="Gill Sans MT" panose="020b0502020104020203" pitchFamily="34" charset="0"/>
              </a:rPr>
              <a:t>Home RF supports data rates of about 2Mbps and has range of about 50m. </a:t>
            </a:r>
          </a:p>
        </p:txBody>
      </p:sp>
      <p:sp>
        <p:nvSpPr>
          <p:cNvPr id="7" name="Rectangle 6"/>
          <p:cNvSpPr/>
          <p:nvPr/>
        </p:nvSpPr>
        <p:spPr>
          <a:xfrm>
            <a:off x="762000" y="3692526"/>
            <a:ext cx="10306050" cy="3028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3645685206"/>
      </p:ext>
    </p:extLst>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0722" name="Slide Number Placeholder 3"/>
          <p:cNvSpPr>
            <a:spLocks noGrp="1"/>
          </p:cNvSpPr>
          <p:nvPr>
            <p:ph type="sldNum" sz="quarter" idx="12"/>
          </p:nvPr>
        </p:nvSpPr>
        <p:spPr>
          <a:noFill/>
        </p:spPr>
        <p:txBody>
          <a:bodyPr/>
          <a:lstStyle/>
          <a:p>
            <a:fld id="{2E7A3FD2-CBA6-4B07-B8F9-A9B4B34DE9E0}" type="slidenum">
              <a:rPr lang="en-US" smtClean="0"/>
              <a:t>28</a:t>
            </a:fld>
            <a:endParaRPr lang="en-US"/>
          </a:p>
        </p:txBody>
      </p:sp>
      <p:sp>
        <p:nvSpPr>
          <p:cNvPr id="30723" name="TextBox 4"/>
          <p:cNvSpPr txBox="1">
            <a:spLocks noChangeArrowheads="1"/>
          </p:cNvSpPr>
          <p:nvPr/>
        </p:nvSpPr>
        <p:spPr bwMode="auto">
          <a:xfrm>
            <a:off x="1295400" y="3617655"/>
            <a:ext cx="9525000" cy="2554545"/>
          </a:xfrm>
          <a:prstGeom prst="rect">
            <a:avLst/>
          </a:prstGeom>
          <a:noFill/>
          <a:ln w="9525">
            <a:noFill/>
            <a:miter lim="800000"/>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buFont typeface="Wingdings" pitchFamily="2" charset="2"/>
              <a:buChar char="ü"/>
            </a:pPr>
            <a:r>
              <a:rPr lang="en-GB" sz="2000" err="1">
                <a:latin typeface="Gill Sans MT" panose="020b0502020104020203" pitchFamily="34" charset="0"/>
              </a:rPr>
              <a:t>Piconets can be combined to form scatternet where a secondary user of one piconet acts as bridge to another piconet. The bridge secondary/slave acts as a primary in receiving  packets from the original primary of first piconet then deliver the packet to secondaries of the second piconet.</a:t>
            </a:r>
          </a:p>
          <a:p>
            <a:pPr algn="just">
              <a:buFont typeface="Wingdings" pitchFamily="2" charset="2"/>
              <a:buChar char="ü"/>
            </a:pPr>
            <a:endParaRPr lang="en-GB" sz="2000">
              <a:latin typeface="Gill Sans MT" panose="020b0502020104020203" pitchFamily="34" charset="0"/>
            </a:endParaRPr>
          </a:p>
          <a:p>
            <a:pPr algn="just">
              <a:buFont typeface="Wingdings" pitchFamily="2" charset="2"/>
              <a:buChar char="ü"/>
            </a:pPr>
            <a:r>
              <a:rPr lang="en-GB" sz="2000">
                <a:latin typeface="Gill Sans MT" panose="020b0502020104020203" pitchFamily="34" charset="0"/>
              </a:rPr>
              <a:t>Although a piconet can have maximum 7 secondaries , additional secondaries can be in parked state.  A seconadry in parked state is synchronized with the primary, but can not take part in communication until it is removed from parked state to the active state.</a:t>
            </a:r>
          </a:p>
        </p:txBody>
      </p:sp>
      <p:pic>
        <p:nvPicPr>
          <p:cNvPr id="30724" name="Picture 4" descr="4-35"/>
          <p:cNvPicPr>
            <a:picLocks noChangeAspect="1" noChangeArrowheads="1"/>
          </p:cNvPicPr>
          <p:nvPr/>
        </p:nvPicPr>
        <p:blipFill>
          <a:blip r:embed="rId3"/>
          <a:stretch>
            <a:fillRect/>
          </a:stretch>
        </p:blipFill>
        <p:spPr bwMode="auto">
          <a:xfrm>
            <a:off x="2971801" y="152400"/>
            <a:ext cx="6162675" cy="3124200"/>
          </a:xfrm>
          <a:prstGeom prst="rect">
            <a:avLst/>
          </a:prstGeom>
          <a:noFill/>
          <a:ln w="9525">
            <a:noFill/>
            <a:miter lim="800000"/>
          </a:ln>
        </p:spPr>
      </p:pic>
      <p:sp>
        <p:nvSpPr>
          <p:cNvPr id="5" name="Rectangle 4"/>
          <p:cNvSpPr/>
          <p:nvPr/>
        </p:nvSpPr>
        <p:spPr>
          <a:xfrm>
            <a:off x="533400" y="136585"/>
            <a:ext cx="10591800" cy="65848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845197954"/>
      </p:ext>
    </p:extLst>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8674" name="Footer Placeholder 4"/>
          <p:cNvSpPr>
            <a:spLocks noGrp="1"/>
          </p:cNvSpPr>
          <p:nvPr>
            <p:ph type="ftr" sz="quarter" idx="11"/>
          </p:nvPr>
        </p:nvSpPr>
        <p:spPr>
          <a:noFill/>
        </p:spPr>
        <p:txBody>
          <a:bodyPr/>
          <a:lstStyle>
            <a:lvl1pPr>
              <a:spcBef>
                <a:spcPct val="20000"/>
              </a:spcBef>
              <a:buClr>
                <a:srgbClr val="000099"/>
              </a:buClr>
              <a:buSzPct val="75000"/>
              <a:buFont typeface="Wingdings" pitchFamily="2" charset="2"/>
              <a:buChar char="v"/>
              <a:defRPr sz="2800">
                <a:solidFill>
                  <a:schemeClr val="tx1"/>
                </a:solidFill>
                <a:latin typeface="Gill Sans MT" charset="0"/>
                <a:ea typeface="MS PGothic" panose="020b0600070205080204" pitchFamily="34" charset="-128"/>
              </a:defRPr>
            </a:lvl1pPr>
            <a:lvl2pPr marL="742950" indent="-285750">
              <a:spcBef>
                <a:spcPct val="20000"/>
              </a:spcBef>
              <a:buClr>
                <a:srgbClr val="000099"/>
              </a:buClr>
              <a:buFont typeface="Wingdings" pitchFamily="2" charset="2"/>
              <a:buChar char="§"/>
              <a:defRPr sz="2400">
                <a:solidFill>
                  <a:schemeClr val="tx1"/>
                </a:solidFill>
                <a:latin typeface="Gill Sans MT"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anose="020b0600070205080204" pitchFamily="34" charset="-128"/>
              </a:defRPr>
            </a:lvl9pPr>
          </a:lstStyle>
          <a:p>
            <a:pPr>
              <a:spcBef>
                <a:spcPct val="0"/>
              </a:spcBef>
              <a:buClrTx/>
              <a:buSzTx/>
              <a:buFontTx/>
              <a:buNone/>
            </a:pPr>
            <a:r>
              <a:rPr lang="en-US" sz="1200">
                <a:latin typeface="Arial" pitchFamily="34" charset="0"/>
              </a:rPr>
              <a:t>Wireless, Mobile Networks</a:t>
            </a:r>
          </a:p>
        </p:txBody>
      </p:sp>
      <p:sp>
        <p:nvSpPr>
          <p:cNvPr id="28675" name="Slide Number Placeholder 5"/>
          <p:cNvSpPr>
            <a:spLocks noGrp="1"/>
          </p:cNvSpPr>
          <p:nvPr>
            <p:ph type="sldNum" sz="quarter" idx="12"/>
          </p:nvPr>
        </p:nvSpPr>
        <p:spPr>
          <a:noFill/>
        </p:spPr>
        <p:txBody>
          <a:bodyPr/>
          <a:lstStyle>
            <a:lvl1pPr>
              <a:spcBef>
                <a:spcPct val="20000"/>
              </a:spcBef>
              <a:buClr>
                <a:srgbClr val="000099"/>
              </a:buClr>
              <a:buSzPct val="75000"/>
              <a:buFont typeface="Wingdings" pitchFamily="2" charset="2"/>
              <a:buChar char="v"/>
              <a:defRPr sz="2800">
                <a:solidFill>
                  <a:schemeClr val="tx1"/>
                </a:solidFill>
                <a:latin typeface="Gill Sans MT" charset="0"/>
                <a:ea typeface="MS PGothic" panose="020b0600070205080204" pitchFamily="34" charset="-128"/>
              </a:defRPr>
            </a:lvl1pPr>
            <a:lvl2pPr marL="742950" indent="-285750">
              <a:spcBef>
                <a:spcPct val="20000"/>
              </a:spcBef>
              <a:buClr>
                <a:srgbClr val="000099"/>
              </a:buClr>
              <a:buFont typeface="Wingdings" pitchFamily="2" charset="2"/>
              <a:buChar char="§"/>
              <a:defRPr sz="2400">
                <a:solidFill>
                  <a:schemeClr val="tx1"/>
                </a:solidFill>
                <a:latin typeface="Gill Sans MT"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anose="020b0600070205080204" pitchFamily="34" charset="-128"/>
              </a:defRPr>
            </a:lvl9pPr>
          </a:lstStyle>
          <a:p>
            <a:pPr>
              <a:spcBef>
                <a:spcPct val="0"/>
              </a:spcBef>
              <a:buClrTx/>
              <a:buSzTx/>
              <a:buFontTx/>
              <a:buNone/>
            </a:pPr>
            <a:fld id="{BEA5A1BE-E9BE-4FEA-853F-A3BC7B718A49}" type="slidenum">
              <a:rPr lang="en-US" sz="1200">
                <a:latin typeface="Arial" pitchFamily="34" charset="0"/>
              </a:rPr>
              <a:pPr>
                <a:spcBef>
                  <a:spcPct val="0"/>
                </a:spcBef>
                <a:buClrTx/>
                <a:buSzTx/>
                <a:buFontTx/>
                <a:buNone/>
              </a:pPr>
              <a:t>29</a:t>
            </a:fld>
            <a:endParaRPr lang="en-US" sz="1200">
              <a:latin typeface="Arial" pitchFamily="34" charset="0"/>
            </a:endParaRPr>
          </a:p>
        </p:txBody>
      </p:sp>
      <p:sp>
        <p:nvSpPr>
          <p:cNvPr id="13316" name="Rectangle 2"/>
          <p:cNvSpPr>
            <a:spLocks noGrp="1" noChangeArrowheads="1"/>
          </p:cNvSpPr>
          <p:nvPr>
            <p:ph type="title"/>
          </p:nvPr>
        </p:nvSpPr>
        <p:spPr>
          <a:xfrm>
            <a:off x="2057400" y="304800"/>
            <a:ext cx="7772400" cy="1143000"/>
          </a:xfrm>
        </p:spPr>
        <p:txBody>
          <a:bodyPr/>
          <a:lstStyle/>
          <a:p>
            <a:pPr>
              <a:defRPr/>
            </a:pPr>
            <a:r>
              <a:rPr lang="en-US" sz="3600">
                <a:latin typeface="Gill Sans MT" charset="0"/>
                <a:ea typeface="ＭＳ Ｐゴシック" charset="0"/>
              </a:rPr>
              <a:t>Wireless Link Characteristics </a:t>
            </a:r>
          </a:p>
        </p:txBody>
      </p:sp>
      <p:sp>
        <p:nvSpPr>
          <p:cNvPr id="28677" name="Rectangle 3"/>
          <p:cNvSpPr>
            <a:spLocks noGrp="1" noChangeArrowheads="1"/>
          </p:cNvSpPr>
          <p:nvPr>
            <p:ph type="body" idx="4294967295"/>
          </p:nvPr>
        </p:nvSpPr>
        <p:spPr>
          <a:xfrm>
            <a:off x="1070768" y="1676401"/>
            <a:ext cx="9673432" cy="4038599"/>
          </a:xfrm>
        </p:spPr>
        <p:txBody>
          <a:bodyPr/>
          <a:lstStyle/>
          <a:p>
            <a:pPr algn="just">
              <a:lnSpc>
                <a:spcPct val="80000"/>
              </a:lnSpc>
              <a:buFont typeface="Wingdings" pitchFamily="2" charset="2"/>
              <a:buNone/>
            </a:pPr>
            <a:r>
              <a:rPr lang="en-US" sz="1900" i="1">
                <a:solidFill>
                  <a:srgbClr val="C00000"/>
                </a:solidFill>
                <a:latin typeface="Gill Sans MT" panose="020b0502020104020203" pitchFamily="34" charset="0"/>
              </a:rPr>
              <a:t>important </a:t>
            </a:r>
            <a:r>
              <a:rPr lang="en-US" sz="1900">
                <a:latin typeface="Gill Sans MT" panose="020b0502020104020203" pitchFamily="34" charset="0"/>
              </a:rPr>
              <a:t>differences from wired link ….</a:t>
            </a:r>
          </a:p>
          <a:p>
            <a:pPr algn="just"/>
            <a:r>
              <a:rPr lang="en-US" sz="1900" i="1">
                <a:solidFill>
                  <a:srgbClr val="C00000"/>
                </a:solidFill>
                <a:latin typeface="Gill Sans MT" panose="020b0502020104020203" pitchFamily="34" charset="0"/>
              </a:rPr>
              <a:t>decreased signal strength: </a:t>
            </a:r>
            <a:r>
              <a:rPr lang="en-US" sz="1900">
                <a:latin typeface="Gill Sans MT" panose="020b0502020104020203" pitchFamily="34" charset="0"/>
              </a:rPr>
              <a:t>radio signal attenuates as it propagates through matter (e.g., a radio signal passing through a wall). Even in free space, the signal will disperse, resulting in decreased signal strength (sometimes referred to as path loss) as the distance between sender and receiver increases.</a:t>
            </a:r>
          </a:p>
          <a:p>
            <a:pPr algn="just">
              <a:lnSpc>
                <a:spcPct val="80000"/>
              </a:lnSpc>
            </a:pPr>
            <a:r>
              <a:rPr lang="en-US" sz="1900" i="1">
                <a:solidFill>
                  <a:srgbClr val="C00000"/>
                </a:solidFill>
                <a:latin typeface="Gill Sans MT" panose="020b0502020104020203" pitchFamily="34" charset="0"/>
              </a:rPr>
              <a:t>interference from other sources: </a:t>
            </a:r>
            <a:r>
              <a:rPr lang="en-US" sz="1900">
                <a:latin typeface="Gill Sans MT" panose="020b0502020104020203" pitchFamily="34" charset="0"/>
              </a:rPr>
              <a:t>standardized wireless frequencies (e.g., 2.4 GHz) shared by other devices (e.g., phone); devices (motors, a microwave) interfere as well</a:t>
            </a:r>
          </a:p>
          <a:p>
            <a:pPr algn="just">
              <a:lnSpc>
                <a:spcPct val="80000"/>
              </a:lnSpc>
            </a:pPr>
            <a:endParaRPr lang="en-US" sz="1900">
              <a:latin typeface="Gill Sans MT" panose="020b0502020104020203" pitchFamily="34" charset="0"/>
            </a:endParaRPr>
          </a:p>
          <a:p>
            <a:pPr algn="just"/>
            <a:r>
              <a:rPr lang="en-US" sz="1900" i="1">
                <a:solidFill>
                  <a:srgbClr val="C00000"/>
                </a:solidFill>
                <a:latin typeface="Gill Sans MT" panose="020b0502020104020203" pitchFamily="34" charset="0"/>
              </a:rPr>
              <a:t>multipath propagation: </a:t>
            </a:r>
            <a:r>
              <a:rPr lang="en-US" sz="1900">
                <a:latin typeface="Gill Sans MT" panose="020b0502020104020203" pitchFamily="34" charset="0"/>
              </a:rPr>
              <a:t>radio signal reflects off objects/ground, reaching destination at slightly different times as it takes paths of different lengths between a sender and receiver. This results in the blurring of the received signal at the receiver. Moving objects between the sender and receiver can cause multipath propagation to change over time.</a:t>
            </a:r>
          </a:p>
          <a:p>
            <a:pPr algn="just"/>
            <a:r>
              <a:rPr lang="en-US" sz="1900">
                <a:latin typeface="Gill Sans MT" panose="020b0502020104020203" pitchFamily="34" charset="0"/>
              </a:rPr>
              <a:t>Bit errors will be more common in wireless links than in wired links which make communication across (even a point to point) wireless link much more </a:t>
            </a:r>
            <a:r>
              <a:rPr lang="ja-JP" altLang="en-US" sz="1900">
                <a:latin typeface="Gill Sans MT" panose="020b0502020104020203" pitchFamily="34" charset="0"/>
              </a:rPr>
              <a:t>“</a:t>
            </a:r>
            <a:r>
              <a:rPr lang="en-US" altLang="ja-JP" sz="1900">
                <a:latin typeface="Gill Sans MT" panose="020b0502020104020203" pitchFamily="34" charset="0"/>
              </a:rPr>
              <a:t>difficult</a:t>
            </a:r>
            <a:r>
              <a:rPr lang="ja-JP" altLang="en-US" sz="1900">
                <a:latin typeface="Gill Sans MT" panose="020b0502020104020203" pitchFamily="34" charset="0"/>
              </a:rPr>
              <a:t>”</a:t>
            </a:r>
            <a:r>
              <a:rPr lang="en-US" altLang="ja-JP" sz="1900">
                <a:latin typeface="Gill Sans MT" panose="020b0502020104020203" pitchFamily="34" charset="0"/>
              </a:rPr>
              <a:t> </a:t>
            </a:r>
          </a:p>
          <a:p>
            <a:pPr algn="just">
              <a:lnSpc>
                <a:spcPct val="80000"/>
              </a:lnSpc>
            </a:pPr>
            <a:endParaRPr lang="en-US" sz="1900">
              <a:latin typeface="Gill Sans MT" panose="020b0502020104020203" pitchFamily="34" charset="0"/>
            </a:endParaRPr>
          </a:p>
        </p:txBody>
      </p:sp>
    </p:spTree>
    <p:extLst>
      <p:ext uri="{BB962C8B-B14F-4D97-AF65-F5344CB8AC3E}">
        <p14:creationId xmlns:p14="http://schemas.microsoft.com/office/powerpoint/2010/main" val="951861955"/>
      </p:ext>
    </p:extLst>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2"/>
          <p:cNvSpPr>
            <a:spLocks noGrp="1"/>
          </p:cNvSpPr>
          <p:nvPr>
            <p:ph idx="1"/>
          </p:nvPr>
        </p:nvSpPr>
        <p:spPr>
          <a:xfrm>
            <a:off x="990600" y="2286001"/>
            <a:ext cx="9982200" cy="4343399"/>
          </a:xfrm>
        </p:spPr>
        <p:txBody>
          <a:bodyPr>
            <a:normAutofit/>
          </a:bodyPr>
          <a:lstStyle/>
          <a:p>
            <a:pPr algn="just"/>
            <a:r>
              <a:rPr lang="en-US"/>
              <a:t>Devices commonly used for wireless networking include </a:t>
            </a:r>
          </a:p>
          <a:p>
            <a:pPr lvl="1" algn="just"/>
            <a:r>
              <a:rPr lang="en-US"/>
              <a:t>Sensor, Embedded controllers, portable computers, desktop computers, hand-held computers, personal digital assistants (PDAs), cellular phones, pen-based computers, and pagers. Wireless networks work similar to wired networks, however, in case of wireless networks, transmitting and receiving data are more challenging.</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3</a:t>
            </a:fld>
            <a:endParaRPr lang="en-US"/>
          </a:p>
        </p:txBody>
      </p:sp>
      <p:sp>
        <p:nvSpPr>
          <p:cNvPr id="8" name="Title 1"/>
          <p:cNvSpPr txBox="1">
            <a:spLocks noGrp="1"/>
          </p:cNvSpPr>
          <p:nvPr>
            <p:ph type="title"/>
          </p:nvPr>
        </p:nvSpPr>
        <p:spPr>
          <a:xfrm>
            <a:off x="2016125" y="457200"/>
            <a:ext cx="8153400" cy="1143000"/>
          </a:xfrm>
          <a:prstGeom prst="rect">
            <a:avLst/>
          </a:prstGeom>
          <a:solidFill>
            <a:schemeClr val="lt1"/>
          </a:solidFill>
          <a:ln w="25400" cap="flat" cmpd="sng" algn="ctr">
            <a:noFill/>
            <a:prstDash val="solid"/>
          </a:ln>
          <a:effectLst/>
        </p:spPr>
        <p:txBody>
          <a:bodyPr vert="horz" lIns="91440" tIns="45720" rIns="91440" bIns="45720" rtlCol="0" anchor="ctr">
            <a:normAutofit/>
          </a:bodyPr>
          <a:lstStyle>
            <a:lvl1pPr algn="l" defTabSz="914400" rtl="0" eaLnBrk="1" latinLnBrk="0" hangingPunct="1">
              <a:spcBef>
                <a:spcPct val="0"/>
              </a:spcBef>
              <a:buNone/>
              <a:defRPr sz="3600" b="1" kern="1200" cap="none" spc="0">
                <a:ln>
                  <a:noFill/>
                </a:ln>
                <a:solidFill>
                  <a:srgbClr val="002060"/>
                </a:solidFill>
                <a:effectLst/>
                <a:latin typeface="Gill Sans MT" panose="020b0502020104020203" pitchFamily="34" charset="0"/>
                <a:ea typeface="+mj-ea"/>
                <a:cs typeface="Times New Roman" pitchFamily="18" charset="0"/>
              </a:defRPr>
            </a:lvl1pPr>
            <a:lvl2pPr>
              <a:defRPr/>
            </a:lvl2pPr>
            <a:lvl3pPr>
              <a:defRPr/>
            </a:lvl3pPr>
            <a:lvl4pPr>
              <a:defRPr/>
            </a:lvl4pPr>
            <a:lvl5pPr>
              <a:defRPr/>
            </a:lvl5pPr>
            <a:lvl6pPr>
              <a:defRPr/>
            </a:lvl6pPr>
            <a:lvl7pPr>
              <a:defRPr/>
            </a:lvl7pPr>
            <a:lvl8pPr>
              <a:defRPr/>
            </a:lvl8pPr>
            <a:lvl9pPr>
              <a:defRPr/>
            </a:lvl9pPr>
          </a:lstStyle>
          <a:p>
            <a:pPr marL="0" lvl="1"/>
            <a:r>
              <a:rPr lang="en-US" sz="4000" b="1" kern="0">
                <a:solidFill>
                  <a:sysClr val="windowText" lastClr="000000"/>
                </a:solidFill>
                <a:latin typeface="Gill Sans MT" panose="020b0502020104020203" pitchFamily="34" charset="0"/>
              </a:rPr>
              <a:t>Wireless Network </a:t>
            </a:r>
          </a:p>
        </p:txBody>
      </p:sp>
    </p:spTree>
    <p:extLst>
      <p:ext uri="{BB962C8B-B14F-4D97-AF65-F5344CB8AC3E}">
        <p14:creationId xmlns:p14="http://schemas.microsoft.com/office/powerpoint/2010/main" val="4181910284"/>
      </p:ext>
    </p:extLst>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2"/>
          <p:cNvSpPr>
            <a:spLocks noGrp="1"/>
          </p:cNvSpPr>
          <p:nvPr>
            <p:ph idx="1"/>
          </p:nvPr>
        </p:nvSpPr>
        <p:spPr>
          <a:xfrm>
            <a:off x="1066800" y="1600200"/>
            <a:ext cx="10134600" cy="1295401"/>
          </a:xfrm>
        </p:spPr>
        <p:txBody>
          <a:bodyPr/>
          <a:lstStyle/>
          <a:p>
            <a:pPr algn="just"/>
            <a:r>
              <a:rPr lang="en-US" sz="2000">
                <a:latin typeface="Gill Sans MT" panose="020b0502020104020203" pitchFamily="34" charset="0"/>
              </a:rPr>
              <a:t>Figure shows the bit error rate (BER)—The probability that a transmitted bit is received in error at the receiver—versus the SNR for three different modulation techniques for encoding information for transmission on an idealized wireless channel. </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30</a:t>
            </a:fld>
            <a:endParaRPr lang="en-US"/>
          </a:p>
        </p:txBody>
      </p:sp>
      <p:pic>
        <p:nvPicPr>
          <p:cNvPr id="2" name="Picture 1"/>
          <p:cNvPicPr>
            <a:picLocks noChangeAspect="1"/>
          </p:cNvPicPr>
          <p:nvPr/>
        </p:nvPicPr>
        <p:blipFill>
          <a:blip r:embed="rId2"/>
          <a:stretch>
            <a:fillRect/>
          </a:stretch>
        </p:blipFill>
        <p:spPr>
          <a:xfrm>
            <a:off x="4303964" y="2895601"/>
            <a:ext cx="4535236" cy="3747199"/>
          </a:xfrm>
          <a:prstGeom prst="rect">
            <a:avLst/>
          </a:prstGeom>
        </p:spPr>
      </p:pic>
      <p:sp>
        <p:nvSpPr>
          <p:cNvPr id="7" name="Rectangle 2"/>
          <p:cNvSpPr>
            <a:spLocks noGrp="1" noChangeArrowheads="1"/>
          </p:cNvSpPr>
          <p:nvPr>
            <p:ph type="title"/>
          </p:nvPr>
        </p:nvSpPr>
        <p:spPr/>
        <p:txBody>
          <a:bodyPr/>
          <a:lstStyle/>
          <a:p>
            <a:pPr>
              <a:defRPr/>
            </a:pPr>
            <a:r>
              <a:rPr lang="en-US" sz="3200">
                <a:latin typeface="Gill Sans MT" charset="0"/>
                <a:ea typeface="ＭＳ Ｐゴシック" charset="0"/>
              </a:rPr>
              <a:t>Wireless Link Characteristics:</a:t>
            </a:r>
            <a:r>
              <a:rPr lang="en-US" sz="3200">
                <a:latin typeface="Gill Sans MT" panose="020b0502020104020203" pitchFamily="34" charset="0"/>
              </a:rPr>
              <a:t> Physical-layer characteristics</a:t>
            </a:r>
            <a:br>
              <a:rPr lang="en-US" sz="3200">
                <a:latin typeface="Gill Sans MT" panose="020b0502020104020203" pitchFamily="34" charset="0"/>
              </a:rPr>
            </a:br>
            <a:r>
              <a:rPr lang="en-US" sz="3200">
                <a:latin typeface="Gill Sans MT" charset="0"/>
                <a:ea typeface="ＭＳ Ｐゴシック" charset="0"/>
              </a:rPr>
              <a:t> </a:t>
            </a:r>
          </a:p>
        </p:txBody>
      </p:sp>
    </p:spTree>
    <p:extLst>
      <p:ext uri="{BB962C8B-B14F-4D97-AF65-F5344CB8AC3E}">
        <p14:creationId xmlns:p14="http://schemas.microsoft.com/office/powerpoint/2010/main" val="1270723182"/>
      </p:ext>
    </p:extLst>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0722" name="Footer Placeholder 4"/>
          <p:cNvSpPr>
            <a:spLocks noGrp="1"/>
          </p:cNvSpPr>
          <p:nvPr>
            <p:ph type="ftr" sz="quarter" idx="11"/>
          </p:nvPr>
        </p:nvSpPr>
        <p:spPr>
          <a:noFill/>
        </p:spPr>
        <p:txBody>
          <a:bodyPr/>
          <a:lstStyle>
            <a:lvl1pPr>
              <a:spcBef>
                <a:spcPct val="20000"/>
              </a:spcBef>
              <a:buClr>
                <a:srgbClr val="000099"/>
              </a:buClr>
              <a:buSzPct val="75000"/>
              <a:buFont typeface="Wingdings" pitchFamily="2" charset="2"/>
              <a:buChar char="v"/>
              <a:defRPr sz="2800">
                <a:solidFill>
                  <a:schemeClr val="tx1"/>
                </a:solidFill>
                <a:latin typeface="Gill Sans MT" charset="0"/>
                <a:ea typeface="MS PGothic" panose="020b0600070205080204" pitchFamily="34" charset="-128"/>
              </a:defRPr>
            </a:lvl1pPr>
            <a:lvl2pPr marL="742950" indent="-285750">
              <a:spcBef>
                <a:spcPct val="20000"/>
              </a:spcBef>
              <a:buClr>
                <a:srgbClr val="000099"/>
              </a:buClr>
              <a:buFont typeface="Wingdings" pitchFamily="2" charset="2"/>
              <a:buChar char="§"/>
              <a:defRPr sz="2400">
                <a:solidFill>
                  <a:schemeClr val="tx1"/>
                </a:solidFill>
                <a:latin typeface="Gill Sans MT"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anose="020b0600070205080204" pitchFamily="34" charset="-128"/>
              </a:defRPr>
            </a:lvl9pPr>
          </a:lstStyle>
          <a:p>
            <a:pPr>
              <a:spcBef>
                <a:spcPct val="0"/>
              </a:spcBef>
              <a:buClrTx/>
              <a:buSzTx/>
              <a:buFontTx/>
              <a:buNone/>
            </a:pPr>
            <a:r>
              <a:rPr lang="en-US" sz="1200">
                <a:latin typeface="Arial" pitchFamily="34" charset="0"/>
              </a:rPr>
              <a:t>Wireless, Mobile Networks</a:t>
            </a:r>
          </a:p>
        </p:txBody>
      </p:sp>
      <p:sp>
        <p:nvSpPr>
          <p:cNvPr id="30723" name="Slide Number Placeholder 5"/>
          <p:cNvSpPr>
            <a:spLocks noGrp="1"/>
          </p:cNvSpPr>
          <p:nvPr>
            <p:ph type="sldNum" sz="quarter" idx="12"/>
          </p:nvPr>
        </p:nvSpPr>
        <p:spPr>
          <a:noFill/>
        </p:spPr>
        <p:txBody>
          <a:bodyPr/>
          <a:lstStyle>
            <a:lvl1pPr>
              <a:spcBef>
                <a:spcPct val="20000"/>
              </a:spcBef>
              <a:buClr>
                <a:srgbClr val="000099"/>
              </a:buClr>
              <a:buSzPct val="75000"/>
              <a:buFont typeface="Wingdings" pitchFamily="2" charset="2"/>
              <a:buChar char="v"/>
              <a:defRPr sz="2800">
                <a:solidFill>
                  <a:schemeClr val="tx1"/>
                </a:solidFill>
                <a:latin typeface="Gill Sans MT" charset="0"/>
                <a:ea typeface="MS PGothic" panose="020b0600070205080204" pitchFamily="34" charset="-128"/>
              </a:defRPr>
            </a:lvl1pPr>
            <a:lvl2pPr marL="742950" indent="-285750">
              <a:spcBef>
                <a:spcPct val="20000"/>
              </a:spcBef>
              <a:buClr>
                <a:srgbClr val="000099"/>
              </a:buClr>
              <a:buFont typeface="Wingdings" pitchFamily="2" charset="2"/>
              <a:buChar char="§"/>
              <a:defRPr sz="2400">
                <a:solidFill>
                  <a:schemeClr val="tx1"/>
                </a:solidFill>
                <a:latin typeface="Gill Sans MT"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MS PGothic" panose="020b0600070205080204" pitchFamily="34" charset="-128"/>
              </a:defRPr>
            </a:lvl9pPr>
          </a:lstStyle>
          <a:p>
            <a:pPr>
              <a:spcBef>
                <a:spcPct val="0"/>
              </a:spcBef>
              <a:buClrTx/>
              <a:buSzTx/>
              <a:buFontTx/>
              <a:buNone/>
            </a:pPr>
            <a:fld id="{80D7DAA5-EDAC-4CFE-9FF5-FA9EA885D329}" type="slidenum">
              <a:rPr lang="en-US" sz="1200">
                <a:latin typeface="Arial" pitchFamily="34" charset="0"/>
              </a:rPr>
              <a:pPr>
                <a:spcBef>
                  <a:spcPct val="0"/>
                </a:spcBef>
                <a:buClrTx/>
                <a:buSzTx/>
                <a:buFontTx/>
                <a:buNone/>
              </a:pPr>
              <a:t>31</a:t>
            </a:fld>
            <a:endParaRPr lang="en-US" sz="1200">
              <a:latin typeface="Arial" pitchFamily="34" charset="0"/>
            </a:endParaRPr>
          </a:p>
        </p:txBody>
      </p:sp>
      <p:sp>
        <p:nvSpPr>
          <p:cNvPr id="30725" name="Rectangle 3"/>
          <p:cNvSpPr>
            <a:spLocks noGrp="1" noChangeArrowheads="1"/>
          </p:cNvSpPr>
          <p:nvPr>
            <p:ph type="body" idx="4294967295"/>
          </p:nvPr>
        </p:nvSpPr>
        <p:spPr>
          <a:xfrm>
            <a:off x="1066800" y="1676400"/>
            <a:ext cx="10185797" cy="4114800"/>
          </a:xfrm>
        </p:spPr>
        <p:txBody>
          <a:bodyPr/>
          <a:lstStyle/>
          <a:p>
            <a:pPr marL="457200" lvl="1" indent="0" algn="just">
              <a:buNone/>
            </a:pPr>
            <a:endParaRPr lang="en-US" altLang="ja-JP" sz="2200">
              <a:latin typeface="Gill Sans MT" panose="020b0502020104020203" pitchFamily="34" charset="0"/>
              <a:cs typeface="Calibri" panose="020f0502020204030204" pitchFamily="34" charset="0"/>
            </a:endParaRPr>
          </a:p>
          <a:p>
            <a:pPr algn="just"/>
            <a:r>
              <a:rPr lang="en-US" sz="2200" i="1">
                <a:solidFill>
                  <a:srgbClr val="FF0000"/>
                </a:solidFill>
                <a:latin typeface="Gill Sans MT" panose="020b0502020104020203" pitchFamily="34" charset="0"/>
                <a:cs typeface="Calibri" panose="020f0502020204030204" pitchFamily="34" charset="0"/>
              </a:rPr>
              <a:t>For a given modulation scheme, the higher the SNR, the lower the BER</a:t>
            </a:r>
            <a:r>
              <a:rPr lang="en-US" sz="2200" i="1">
                <a:latin typeface="Gill Sans MT" panose="020b0502020104020203" pitchFamily="34" charset="0"/>
                <a:cs typeface="Calibri" panose="020f0502020204030204" pitchFamily="34" charset="0"/>
              </a:rPr>
              <a:t>. </a:t>
            </a:r>
            <a:r>
              <a:rPr lang="en-US" sz="2200">
                <a:latin typeface="Gill Sans MT" panose="020b0502020104020203" pitchFamily="34" charset="0"/>
                <a:cs typeface="Calibri" panose="020f0502020204030204" pitchFamily="34" charset="0"/>
              </a:rPr>
              <a:t>Since a sender can increase the SNR by increasing its transmission power, a sender </a:t>
            </a:r>
            <a:r>
              <a:rPr lang="en-US" sz="2200">
                <a:latin typeface="Gill Sans MT" panose="020b0502020104020203" pitchFamily="34" charset="0"/>
              </a:rPr>
              <a:t>can decrease the probability that a frame is received in error by increasing its transmission power</a:t>
            </a:r>
          </a:p>
          <a:p>
            <a:pPr algn="just"/>
            <a:r>
              <a:rPr lang="en-US" sz="2200">
                <a:latin typeface="Gill Sans MT" panose="020b0502020104020203" pitchFamily="34" charset="0"/>
              </a:rPr>
              <a:t>There are also </a:t>
            </a:r>
            <a:r>
              <a:rPr lang="en-US" sz="2200" i="1">
                <a:solidFill>
                  <a:srgbClr val="FF0000"/>
                </a:solidFill>
                <a:latin typeface="Gill Sans MT" panose="020b0502020104020203" pitchFamily="34" charset="0"/>
              </a:rPr>
              <a:t>disadvantages</a:t>
            </a:r>
            <a:r>
              <a:rPr lang="en-US" sz="2200" i="1">
                <a:latin typeface="Gill Sans MT" panose="020b0502020104020203" pitchFamily="34" charset="0"/>
              </a:rPr>
              <a:t> </a:t>
            </a:r>
            <a:r>
              <a:rPr lang="en-US" sz="2200">
                <a:latin typeface="Gill Sans MT" panose="020b0502020104020203" pitchFamily="34" charset="0"/>
              </a:rPr>
              <a:t>associated with increasing the transmission power: </a:t>
            </a:r>
          </a:p>
          <a:p>
            <a:pPr lvl="1" algn="just">
              <a:buFont typeface="Arial" pitchFamily="34" charset="0"/>
              <a:buChar char="•"/>
            </a:pPr>
            <a:r>
              <a:rPr lang="en-US" sz="2200">
                <a:latin typeface="Gill Sans MT" panose="020b0502020104020203" pitchFamily="34" charset="0"/>
              </a:rPr>
              <a:t>More energy must be </a:t>
            </a:r>
            <a:r>
              <a:rPr lang="en-US" sz="2200" smtClean="0">
                <a:latin typeface="Gill Sans MT" panose="020b0502020104020203" pitchFamily="34" charset="0"/>
              </a:rPr>
              <a:t>used </a:t>
            </a:r>
            <a:r>
              <a:rPr lang="en-US" sz="2200">
                <a:latin typeface="Gill Sans MT" panose="020b0502020104020203" pitchFamily="34" charset="0"/>
              </a:rPr>
              <a:t>by the sender (an important concern for battery-powered mobile users), and the sender’s transmissions are more likely to interfere with the transmissions of another sender.</a:t>
            </a:r>
            <a:endParaRPr lang="en-US" altLang="ja-JP" sz="2200">
              <a:latin typeface="Gill Sans MT" panose="020b0502020104020203" pitchFamily="34" charset="0"/>
              <a:cs typeface="Calibri" panose="020f0502020204030204" pitchFamily="34" charset="0"/>
            </a:endParaRPr>
          </a:p>
          <a:p>
            <a:pPr lvl="1" algn="just"/>
            <a:endParaRPr lang="en-US" altLang="ja-JP" sz="2200">
              <a:latin typeface="Gill Sans MT" panose="020b0502020104020203" pitchFamily="34" charset="0"/>
              <a:cs typeface="Calibri" panose="020f0502020204030204" pitchFamily="34" charset="0"/>
            </a:endParaRPr>
          </a:p>
          <a:p>
            <a:pPr lvl="1" algn="just"/>
            <a:endParaRPr lang="en-US" altLang="ja-JP" sz="2200">
              <a:latin typeface="Gill Sans MT" panose="020b0502020104020203" pitchFamily="34" charset="0"/>
              <a:cs typeface="Calibri" panose="020f0502020204030204" pitchFamily="34" charset="0"/>
            </a:endParaRPr>
          </a:p>
          <a:p>
            <a:pPr lvl="1" algn="just"/>
            <a:endParaRPr lang="en-US" sz="2200">
              <a:latin typeface="Gill Sans MT" panose="020b0502020104020203" pitchFamily="34" charset="0"/>
              <a:cs typeface="Calibri" panose="020f0502020204030204" pitchFamily="34" charset="0"/>
            </a:endParaRPr>
          </a:p>
        </p:txBody>
      </p:sp>
      <p:sp>
        <p:nvSpPr>
          <p:cNvPr id="7" name="Rectangle 2"/>
          <p:cNvSpPr>
            <a:spLocks noGrp="1" noChangeArrowheads="1"/>
          </p:cNvSpPr>
          <p:nvPr>
            <p:ph type="title"/>
          </p:nvPr>
        </p:nvSpPr>
        <p:spPr>
          <a:xfrm>
            <a:off x="914400" y="685800"/>
            <a:ext cx="10363200" cy="1143000"/>
          </a:xfrm>
        </p:spPr>
        <p:txBody>
          <a:bodyPr/>
          <a:lstStyle/>
          <a:p>
            <a:pPr>
              <a:defRPr/>
            </a:pPr>
            <a:r>
              <a:rPr lang="en-US" sz="3200">
                <a:latin typeface="Gill Sans MT" charset="0"/>
                <a:ea typeface="ＭＳ Ｐゴシック" charset="0"/>
              </a:rPr>
              <a:t>Wireless Link Characteristics:</a:t>
            </a:r>
            <a:r>
              <a:rPr lang="en-US" sz="3200">
                <a:latin typeface="Gill Sans MT" panose="020b0502020104020203" pitchFamily="34" charset="0"/>
              </a:rPr>
              <a:t> Physical-layer characteristics</a:t>
            </a:r>
            <a:br>
              <a:rPr lang="en-US" sz="3200">
                <a:latin typeface="Gill Sans MT" panose="020b0502020104020203" pitchFamily="34" charset="0"/>
              </a:rPr>
            </a:br>
            <a:r>
              <a:rPr lang="en-US" sz="3200">
                <a:latin typeface="Gill Sans MT" charset="0"/>
                <a:ea typeface="ＭＳ Ｐゴシック" charset="0"/>
              </a:rPr>
              <a:t> </a:t>
            </a:r>
          </a:p>
        </p:txBody>
      </p:sp>
    </p:spTree>
    <p:extLst>
      <p:ext uri="{BB962C8B-B14F-4D97-AF65-F5344CB8AC3E}">
        <p14:creationId xmlns:p14="http://schemas.microsoft.com/office/powerpoint/2010/main" val="874925604"/>
      </p:ext>
    </p:extLst>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xmlns="" id="{B267463C-F07E-42EE-A3D7-34E60E68DD5E}"/>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xmlns="" id="{A33F27ED-89CC-4EE8-9940-1E131B728993}"/>
              </a:ext>
            </a:extLst>
          </p:cNvPr>
          <p:cNvSpPr>
            <a:spLocks noGrp="1"/>
          </p:cNvSpPr>
          <p:nvPr>
            <p:ph type="sldNum" sz="quarter" idx="12"/>
          </p:nvPr>
        </p:nvSpPr>
        <p:spPr/>
        <p:txBody>
          <a:bodyPr/>
          <a:lstStyle/>
          <a:p>
            <a:pPr>
              <a:defRPr/>
            </a:pPr>
            <a:fld id="{5086AF07-4F95-4468-B1E8-CF5B7833C30F}" type="slidenum">
              <a:rPr lang="en-US" smtClean="0"/>
              <a:pPr>
                <a:defRPr/>
              </a:pPr>
              <a:t>32</a:t>
            </a:fld>
            <a:endParaRPr lang="en-US"/>
          </a:p>
        </p:txBody>
      </p:sp>
      <p:pic>
        <p:nvPicPr>
          <p:cNvPr id="5" name="Picture 4">
            <a:extLst>
              <a:ext uri="{FF2B5EF4-FFF2-40B4-BE49-F238E27FC236}">
                <a16:creationId xmlns:a16="http://schemas.microsoft.com/office/drawing/2014/main" xmlns="" id="{12BD5A98-22E9-48B8-8C85-2147BF033B33}"/>
              </a:ext>
            </a:extLst>
          </p:cNvPr>
          <p:cNvPicPr>
            <a:picLocks noChangeAspect="1"/>
          </p:cNvPicPr>
          <p:nvPr/>
        </p:nvPicPr>
        <p:blipFill>
          <a:blip r:embed="rId2"/>
          <a:stretch>
            <a:fillRect/>
          </a:stretch>
        </p:blipFill>
        <p:spPr>
          <a:xfrm>
            <a:off x="2286001" y="581026"/>
            <a:ext cx="7400925" cy="5895975"/>
          </a:xfrm>
          <a:prstGeom prst="rect">
            <a:avLst/>
          </a:prstGeom>
        </p:spPr>
      </p:pic>
      <p:contentPart p14:bwMode="auto" r:id="rId3">
        <p14:nvContentPartPr>
          <p14:cNvPr id="6" name="Ink 5">
            <a:extLst>
              <a:ext uri="{FF2B5EF4-FFF2-40B4-BE49-F238E27FC236}">
                <a16:creationId xmlns:a16="http://schemas.microsoft.com/office/drawing/2014/main" xmlns="" id="{26499F0E-20E4-4D9C-8E1E-D392519E8DC8}"/>
              </a:ext>
            </a:extLst>
          </p14:cNvPr>
          <p14:cNvContentPartPr/>
          <p14:nvPr/>
        </p14:nvContentPartPr>
        <p14:xfrm>
          <a:off x="4876680" y="771840"/>
          <a:ext cx="5397480" cy="4437360"/>
        </p14:xfrm>
      </p:contentPart>
      <p:contentPart p14:bwMode="auto" r:id="rId4">
        <p14:nvContentPartPr>
          <p14:cNvPr id="7" name="Ink 6">
            <a:extLst>
              <a:ext uri="{FF2B5EF4-FFF2-40B4-BE49-F238E27FC236}">
                <a16:creationId xmlns:a16="http://schemas.microsoft.com/office/drawing/2014/main" xmlns="" id="{FDA2B793-5015-41DB-B72C-1991E70F1E6A}"/>
              </a:ext>
            </a:extLst>
          </p14:cNvPr>
          <p14:cNvContentPartPr/>
          <p14:nvPr/>
        </p14:nvContentPartPr>
        <p14:xfrm>
          <a:off x="2768520" y="973080"/>
          <a:ext cx="4043880" cy="5204880"/>
        </p14:xfrm>
      </p:contentPart>
      <p:contentPart p14:bwMode="auto" r:id="rId5">
        <p14:nvContentPartPr>
          <p14:cNvPr id="3" name="Ink 2">
            <a:extLst>
              <a:ext uri="{FF2B5EF4-FFF2-40B4-BE49-F238E27FC236}">
                <a16:creationId xmlns:a16="http://schemas.microsoft.com/office/drawing/2014/main" xmlns="" id="{E33EECFA-2405-4EEE-932D-2D2C3F27C2CC}"/>
              </a:ext>
            </a:extLst>
          </p14:cNvPr>
          <p14:cNvContentPartPr/>
          <p14:nvPr/>
        </p14:nvContentPartPr>
        <p14:xfrm>
          <a:off x="4792440" y="1384560"/>
          <a:ext cx="109800" cy="70920"/>
        </p14:xfrm>
      </p:contentPart>
    </p:spTree>
    <p:extLst>
      <p:ext uri="{BB962C8B-B14F-4D97-AF65-F5344CB8AC3E}">
        <p14:creationId xmlns:p14="http://schemas.microsoft.com/office/powerpoint/2010/main" val="1200428541"/>
      </p:ext>
    </p:extLst>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2"/>
          <p:cNvSpPr>
            <a:spLocks noGrp="1"/>
          </p:cNvSpPr>
          <p:nvPr>
            <p:ph idx="1"/>
          </p:nvPr>
        </p:nvSpPr>
        <p:spPr>
          <a:xfrm>
            <a:off x="1219200" y="1981200"/>
            <a:ext cx="10028902" cy="4343400"/>
          </a:xfrm>
        </p:spPr>
        <p:txBody>
          <a:bodyPr/>
          <a:lstStyle/>
          <a:p>
            <a:pPr algn="just"/>
            <a:r>
              <a:rPr lang="en-US" sz="2000" i="1">
                <a:solidFill>
                  <a:srgbClr val="FF0000"/>
                </a:solidFill>
                <a:latin typeface="Gill Sans MT" panose="020b0502020104020203" pitchFamily="34" charset="0"/>
              </a:rPr>
              <a:t>For a given SNR, a modulation technique with a higher bit transmission rate </a:t>
            </a:r>
            <a:r>
              <a:rPr lang="en-US" sz="2000" i="1">
                <a:latin typeface="Gill Sans MT" panose="020b0502020104020203" pitchFamily="34" charset="0"/>
              </a:rPr>
              <a:t>(whether in error or not) </a:t>
            </a:r>
            <a:r>
              <a:rPr lang="en-US" sz="2000" i="1">
                <a:solidFill>
                  <a:srgbClr val="FF0000"/>
                </a:solidFill>
                <a:latin typeface="Gill Sans MT" panose="020b0502020104020203" pitchFamily="34" charset="0"/>
              </a:rPr>
              <a:t>will have a higher BER</a:t>
            </a:r>
            <a:r>
              <a:rPr lang="en-US" sz="2000" i="1">
                <a:latin typeface="Gill Sans MT" panose="020b0502020104020203" pitchFamily="34" charset="0"/>
              </a:rPr>
              <a:t>. </a:t>
            </a:r>
            <a:r>
              <a:rPr lang="en-US" sz="2000">
                <a:latin typeface="Gill Sans MT" panose="020b0502020104020203" pitchFamily="34" charset="0"/>
              </a:rPr>
              <a:t>For example, in with an SNR of 10 dB, BPSK modulation with a transmission rate of 1 Mbps has a BER of less than 10</a:t>
            </a:r>
            <a:r>
              <a:rPr lang="en-US" sz="2000" baseline="30000">
                <a:latin typeface="Gill Sans MT" panose="020b0502020104020203" pitchFamily="34" charset="0"/>
              </a:rPr>
              <a:t>-7</a:t>
            </a:r>
            <a:r>
              <a:rPr lang="en-US" sz="2000">
                <a:latin typeface="Gill Sans MT" panose="020b0502020104020203" pitchFamily="34" charset="0"/>
              </a:rPr>
              <a:t>, while with QAM16 modulation with a transmission rate of 4 Mbps, the BER is 10</a:t>
            </a:r>
            <a:r>
              <a:rPr lang="en-US" sz="2000" baseline="30000">
                <a:latin typeface="Gill Sans MT" panose="020b0502020104020203" pitchFamily="34" charset="0"/>
              </a:rPr>
              <a:t>-1</a:t>
            </a:r>
            <a:r>
              <a:rPr lang="en-US" sz="2000">
                <a:latin typeface="Gill Sans MT" panose="020b0502020104020203" pitchFamily="34" charset="0"/>
              </a:rPr>
              <a:t>, far too high. However, with an SNR of 20 dB, QAM16 modulation has a transmission rate of 4 Mbps and a BER of 10</a:t>
            </a:r>
            <a:r>
              <a:rPr lang="en-US" sz="2000" baseline="30000">
                <a:latin typeface="Gill Sans MT" panose="020b0502020104020203" pitchFamily="34" charset="0"/>
              </a:rPr>
              <a:t>-7</a:t>
            </a:r>
            <a:r>
              <a:rPr lang="en-US" sz="2000">
                <a:latin typeface="Gill Sans MT" panose="020b0502020104020203" pitchFamily="34" charset="0"/>
              </a:rPr>
              <a:t>, while BPSK modulation has a transmission rate of only 1 Mbps and a BER that is so low as to be (literally) “off the charts.”</a:t>
            </a:r>
            <a:endParaRPr lang="en-US" altLang="en-US" sz="2000">
              <a:latin typeface="Gill Sans MT" panose="020b0502020104020203" pitchFamily="34" charset="0"/>
              <a:cs typeface="Calibri" panose="020f0502020204030204" pitchFamily="34" charset="0"/>
            </a:endParaRPr>
          </a:p>
          <a:p>
            <a:pPr algn="just"/>
            <a:r>
              <a:rPr lang="en-US" sz="2000" i="1">
                <a:solidFill>
                  <a:srgbClr val="FF0000"/>
                </a:solidFill>
                <a:latin typeface="Gill Sans MT" panose="020b0502020104020203" pitchFamily="34" charset="0"/>
              </a:rPr>
              <a:t>Dynamic selection of the physical-layer modulation technique can be used to adapt the modulation technique to channel conditions. </a:t>
            </a:r>
            <a:r>
              <a:rPr lang="en-US" sz="2000">
                <a:latin typeface="Gill Sans MT" panose="020b0502020104020203" pitchFamily="34" charset="0"/>
              </a:rPr>
              <a:t>The SNR (and hence the BER) may change as a result of mobility or due to changes in the environment. Adaptive modulation and coding are used in cellular data systems and in the 802.11 WiFi and 3G cellular data networks. This allows, for example, the selection of a modulation technique that provides the highest transmission rate possible subject to a constraint on the BER, for given channel characteristics.</a:t>
            </a:r>
            <a:endParaRPr lang="en-US" altLang="en-US" sz="2000">
              <a:latin typeface="Gill Sans MT" panose="020b0502020104020203" pitchFamily="34" charset="0"/>
              <a:cs typeface="Calibri" panose="020f0502020204030204" pitchFamily="34" charset="0"/>
            </a:endParaRPr>
          </a:p>
          <a:p>
            <a:pPr lvl="1" algn="just"/>
            <a:endParaRPr lang="en-US" altLang="en-US" sz="2000">
              <a:latin typeface="Gill Sans MT" panose="020b0502020104020203" pitchFamily="34" charset="0"/>
              <a:cs typeface="Calibri" panose="020f0502020204030204" pitchFamily="34" charset="0"/>
            </a:endParaRPr>
          </a:p>
          <a:p>
            <a:pPr algn="just"/>
            <a:endParaRPr lang="en-US" sz="2000">
              <a:latin typeface="Gill Sans MT" panose="020b0502020104020203" pitchFamily="34" charset="0"/>
            </a:endParaRP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33</a:t>
            </a:fld>
            <a:endParaRPr lang="en-US"/>
          </a:p>
        </p:txBody>
      </p:sp>
      <p:sp>
        <p:nvSpPr>
          <p:cNvPr id="7" name="Rectangle 2"/>
          <p:cNvSpPr>
            <a:spLocks noGrp="1" noChangeArrowheads="1"/>
          </p:cNvSpPr>
          <p:nvPr>
            <p:ph type="title"/>
          </p:nvPr>
        </p:nvSpPr>
        <p:spPr>
          <a:xfrm>
            <a:off x="1219200" y="609600"/>
            <a:ext cx="10363200" cy="1143000"/>
          </a:xfrm>
        </p:spPr>
        <p:txBody>
          <a:bodyPr/>
          <a:lstStyle/>
          <a:p>
            <a:pPr>
              <a:defRPr/>
            </a:pPr>
            <a:r>
              <a:rPr lang="en-US" sz="3200">
                <a:latin typeface="Gill Sans MT" charset="0"/>
                <a:ea typeface="ＭＳ Ｐゴシック" charset="0"/>
              </a:rPr>
              <a:t>Wireless Link Characteristics:</a:t>
            </a:r>
            <a:r>
              <a:rPr lang="en-US" sz="3200">
                <a:latin typeface="Gill Sans MT" panose="020b0502020104020203" pitchFamily="34" charset="0"/>
              </a:rPr>
              <a:t> Physical-layer characteristics</a:t>
            </a:r>
            <a:br>
              <a:rPr lang="en-US" sz="3200">
                <a:latin typeface="Gill Sans MT" panose="020b0502020104020203" pitchFamily="34" charset="0"/>
              </a:rPr>
            </a:br>
            <a:r>
              <a:rPr lang="en-US" sz="3200">
                <a:latin typeface="Gill Sans MT" charset="0"/>
                <a:ea typeface="ＭＳ Ｐゴシック" charset="0"/>
              </a:rPr>
              <a:t> </a:t>
            </a:r>
          </a:p>
        </p:txBody>
      </p:sp>
      <p:sp>
        <p:nvSpPr>
          <p:cNvPr id="5" name="Rectangle 4"/>
          <p:cNvSpPr/>
          <p:nvPr/>
        </p:nvSpPr>
        <p:spPr>
          <a:xfrm>
            <a:off x="669956" y="307819"/>
            <a:ext cx="10912444" cy="395938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400" kern="1200">
                <a:solidFill>
                  <a:srgbClr val="FFFFFF"/>
                </a:solidFill>
                <a:latin typeface="Times New Roman" charset="0"/>
                <a:ea typeface="+mn-ea"/>
                <a:cs typeface="+mn-cs"/>
              </a:defRPr>
            </a:lvl1pPr>
            <a:lvl2pPr marL="457200" algn="l" rtl="0" fontAlgn="base">
              <a:spcBef>
                <a:spcPct val="0"/>
              </a:spcBef>
              <a:spcAft>
                <a:spcPct val="0"/>
              </a:spcAft>
              <a:defRPr sz="2400" kern="1200">
                <a:solidFill>
                  <a:srgbClr val="FFFFFF"/>
                </a:solidFill>
                <a:latin typeface="Times New Roman" charset="0"/>
                <a:ea typeface="+mn-ea"/>
                <a:cs typeface="+mn-cs"/>
              </a:defRPr>
            </a:lvl2pPr>
            <a:lvl3pPr marL="914400" algn="l" rtl="0" fontAlgn="base">
              <a:spcBef>
                <a:spcPct val="0"/>
              </a:spcBef>
              <a:spcAft>
                <a:spcPct val="0"/>
              </a:spcAft>
              <a:defRPr sz="2400" kern="1200">
                <a:solidFill>
                  <a:srgbClr val="FFFFFF"/>
                </a:solidFill>
                <a:latin typeface="Times New Roman" charset="0"/>
                <a:ea typeface="+mn-ea"/>
                <a:cs typeface="+mn-cs"/>
              </a:defRPr>
            </a:lvl3pPr>
            <a:lvl4pPr marL="1371600" algn="l" rtl="0" fontAlgn="base">
              <a:spcBef>
                <a:spcPct val="0"/>
              </a:spcBef>
              <a:spcAft>
                <a:spcPct val="0"/>
              </a:spcAft>
              <a:defRPr sz="2400" kern="1200">
                <a:solidFill>
                  <a:srgbClr val="FFFFFF"/>
                </a:solidFill>
                <a:latin typeface="Times New Roman" charset="0"/>
                <a:ea typeface="+mn-ea"/>
                <a:cs typeface="+mn-cs"/>
              </a:defRPr>
            </a:lvl4pPr>
            <a:lvl5pPr marL="1828800" algn="l" rtl="0" fontAlgn="base">
              <a:spcBef>
                <a:spcPct val="0"/>
              </a:spcBef>
              <a:spcAft>
                <a:spcPct val="0"/>
              </a:spcAft>
              <a:defRPr sz="2400" kern="1200">
                <a:solidFill>
                  <a:srgbClr val="FFFFFF"/>
                </a:solidFill>
                <a:latin typeface="Times New Roman" charset="0"/>
                <a:ea typeface="+mn-ea"/>
                <a:cs typeface="+mn-cs"/>
              </a:defRPr>
            </a:lvl5pPr>
            <a:lvl6pPr marL="2286000" algn="l" defTabSz="914400" rtl="0" eaLnBrk="1" latinLnBrk="0" hangingPunct="1">
              <a:defRPr sz="2400" kern="1200">
                <a:solidFill>
                  <a:srgbClr val="FFFFFF"/>
                </a:solidFill>
                <a:latin typeface="Times New Roman" charset="0"/>
                <a:ea typeface="+mn-ea"/>
                <a:cs typeface="+mn-cs"/>
              </a:defRPr>
            </a:lvl6pPr>
            <a:lvl7pPr marL="2743200" algn="l" defTabSz="914400" rtl="0" eaLnBrk="1" latinLnBrk="0" hangingPunct="1">
              <a:defRPr sz="2400" kern="1200">
                <a:solidFill>
                  <a:srgbClr val="FFFFFF"/>
                </a:solidFill>
                <a:latin typeface="Times New Roman" charset="0"/>
                <a:ea typeface="+mn-ea"/>
                <a:cs typeface="+mn-cs"/>
              </a:defRPr>
            </a:lvl7pPr>
            <a:lvl8pPr marL="3200400" algn="l" defTabSz="914400" rtl="0" eaLnBrk="1" latinLnBrk="0" hangingPunct="1">
              <a:defRPr sz="2400" kern="1200">
                <a:solidFill>
                  <a:srgbClr val="FFFFFF"/>
                </a:solidFill>
                <a:latin typeface="Times New Roman" charset="0"/>
                <a:ea typeface="+mn-ea"/>
                <a:cs typeface="+mn-cs"/>
              </a:defRPr>
            </a:lvl8pPr>
            <a:lvl9pPr marL="3657600" algn="l" defTabSz="914400" rtl="0" eaLnBrk="1" latinLnBrk="0" hangingPunct="1">
              <a:defRPr sz="2400" kern="1200">
                <a:solidFill>
                  <a:srgbClr val="FFFFFF"/>
                </a:solidFill>
                <a:latin typeface="Times New Roman" charset="0"/>
                <a:ea typeface="+mn-ea"/>
                <a:cs typeface="+mn-cs"/>
              </a:defRPr>
            </a:lvl9pPr>
          </a:lstStyle>
          <a:p>
            <a:pPr algn="ctr"/>
            <a:endParaRPr lang="en-US"/>
          </a:p>
        </p:txBody>
      </p:sp>
    </p:spTree>
    <p:extLst>
      <p:ext uri="{BB962C8B-B14F-4D97-AF65-F5344CB8AC3E}">
        <p14:creationId xmlns:p14="http://schemas.microsoft.com/office/powerpoint/2010/main" val="3779144554"/>
      </p:ext>
    </p:extLst>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solidFill>
                  <a:srgbClr val="000000"/>
                </a:solidFill>
              </a:rPr>
              <a:pPr>
                <a:defRPr/>
              </a:pPr>
              <a:t>34</a:t>
            </a:fld>
            <a:endParaRPr lang="en-US">
              <a:solidFill>
                <a:srgbClr val="000000"/>
              </a:solidFill>
            </a:endParaRPr>
          </a:p>
        </p:txBody>
      </p:sp>
      <p:pic>
        <p:nvPicPr>
          <p:cNvPr id="5" name="Picture 4"/>
          <p:cNvPicPr>
            <a:picLocks noChangeAspect="1"/>
          </p:cNvPicPr>
          <p:nvPr/>
        </p:nvPicPr>
        <p:blipFill>
          <a:blip r:embed="rId2"/>
          <a:stretch>
            <a:fillRect/>
          </a:stretch>
        </p:blipFill>
        <p:spPr>
          <a:xfrm>
            <a:off x="1114080" y="671569"/>
            <a:ext cx="9837153" cy="4510031"/>
          </a:xfrm>
          <a:prstGeom prst="rect">
            <a:avLst/>
          </a:prstGeom>
        </p:spPr>
      </p:pic>
      <p:pic>
        <p:nvPicPr>
          <p:cNvPr id="6" name="Picture 5"/>
          <p:cNvPicPr>
            <a:picLocks noChangeAspect="1"/>
          </p:cNvPicPr>
          <p:nvPr/>
        </p:nvPicPr>
        <p:blipFill>
          <a:blip r:embed="rId3"/>
          <a:stretch>
            <a:fillRect/>
          </a:stretch>
        </p:blipFill>
        <p:spPr>
          <a:xfrm>
            <a:off x="1257375" y="5114275"/>
            <a:ext cx="9693858" cy="372125"/>
          </a:xfrm>
          <a:prstGeom prst="rect">
            <a:avLst/>
          </a:prstGeom>
        </p:spPr>
      </p:pic>
    </p:spTree>
    <p:extLst>
      <p:ext uri="{BB962C8B-B14F-4D97-AF65-F5344CB8AC3E}">
        <p14:creationId xmlns:p14="http://schemas.microsoft.com/office/powerpoint/2010/main" val="3410147956"/>
      </p:ext>
    </p:extLst>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2290" name="TextBox 3"/>
          <p:cNvSpPr txBox="1">
            <a:spLocks noChangeArrowheads="1"/>
          </p:cNvSpPr>
          <p:nvPr/>
        </p:nvSpPr>
        <p:spPr bwMode="auto">
          <a:xfrm>
            <a:off x="990600" y="1371600"/>
            <a:ext cx="9982200" cy="3810000"/>
          </a:xfrm>
          <a:prstGeom prst="rect">
            <a:avLst/>
          </a:prstGeom>
          <a:noFill/>
          <a:ln w="9525">
            <a:noFill/>
            <a:miter lim="800000"/>
          </a:ln>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just"/>
            <a:r>
              <a:rPr lang="en-US" b="1">
                <a:latin typeface="Gill Sans MT" panose="020b0502020104020203" pitchFamily="34" charset="0"/>
              </a:rPr>
              <a:t>DSDV Packet Process </a:t>
            </a:r>
            <a:r>
              <a:rPr lang="en-US" b="1" smtClean="0">
                <a:latin typeface="Gill Sans MT" panose="020b0502020104020203" pitchFamily="34" charset="0"/>
              </a:rPr>
              <a:t>Algorithm</a:t>
            </a:r>
          </a:p>
          <a:p>
            <a:pPr algn="just"/>
            <a:endParaRPr lang="en-US" sz="2000" smtClean="0">
              <a:latin typeface="Gill Sans MT" panose="020b0502020104020203" pitchFamily="34" charset="0"/>
            </a:endParaRPr>
          </a:p>
          <a:p>
            <a:pPr algn="just"/>
            <a:r>
              <a:rPr lang="en-US" sz="2000" smtClean="0">
                <a:latin typeface="Gill Sans MT" panose="020b0502020104020203" pitchFamily="34" charset="0"/>
              </a:rPr>
              <a:t>To </a:t>
            </a:r>
            <a:r>
              <a:rPr lang="en-US" sz="2000">
                <a:latin typeface="Gill Sans MT" panose="020b0502020104020203" pitchFamily="34" charset="0"/>
              </a:rPr>
              <a:t>distinguish state update packets from valid ones, each update packet is tagged by the original node with a sequence number. The sequence number is a monotonically increasing number which uniquely identifies each update packet from a given node. </a:t>
            </a:r>
          </a:p>
          <a:p>
            <a:pPr algn="just"/>
            <a:endParaRPr lang="en-US" sz="2000" smtClean="0">
              <a:latin typeface="Gill Sans MT" panose="020b0502020104020203" pitchFamily="34" charset="0"/>
            </a:endParaRPr>
          </a:p>
          <a:p>
            <a:pPr algn="just">
              <a:buFont typeface="Wingdings" pitchFamily="2" charset="2"/>
              <a:buChar char="ü"/>
            </a:pPr>
            <a:r>
              <a:rPr lang="en-US" sz="2000">
                <a:latin typeface="Gill Sans MT" panose="020b0502020104020203" pitchFamily="34" charset="0"/>
              </a:rPr>
              <a:t>Consequently, if a node receives an update packet from another node, the sequence number must be equal to or greater than the sequence number already in the routing table</a:t>
            </a:r>
            <a:endParaRPr lang="en-US" sz="2000" smtClean="0">
              <a:latin typeface="Gill Sans MT" panose="020b0502020104020203" pitchFamily="34" charset="0"/>
            </a:endParaRPr>
          </a:p>
          <a:p>
            <a:pPr algn="just">
              <a:buFont typeface="Wingdings" pitchFamily="2" charset="2"/>
              <a:buChar char="ü"/>
            </a:pPr>
            <a:r>
              <a:rPr lang="en-US" sz="2000" smtClean="0">
                <a:latin typeface="Gill Sans MT" panose="020b0502020104020203" pitchFamily="34" charset="0"/>
              </a:rPr>
              <a:t>If </a:t>
            </a:r>
            <a:r>
              <a:rPr lang="en-US" sz="2000">
                <a:latin typeface="Gill Sans MT" panose="020b0502020104020203" pitchFamily="34" charset="0"/>
              </a:rPr>
              <a:t>the new address has a higher sequence number, the node chooses the route with the higher sequence number and discards the old sequence number.</a:t>
            </a:r>
          </a:p>
          <a:p>
            <a:pPr algn="just">
              <a:buFont typeface="Wingdings" pitchFamily="2" charset="2"/>
              <a:buChar char="ü"/>
            </a:pPr>
            <a:r>
              <a:rPr lang="en-US" sz="2000" smtClean="0">
                <a:latin typeface="Gill Sans MT" panose="020b0502020104020203" pitchFamily="34" charset="0"/>
              </a:rPr>
              <a:t>If </a:t>
            </a:r>
            <a:r>
              <a:rPr lang="en-US" sz="2000">
                <a:latin typeface="Gill Sans MT" panose="020b0502020104020203" pitchFamily="34" charset="0"/>
              </a:rPr>
              <a:t>the incoming sequence number is identical to the one belonging to the existing route, a route with the least cost metric is chosen.</a:t>
            </a:r>
          </a:p>
        </p:txBody>
      </p:sp>
      <p:sp>
        <p:nvSpPr>
          <p:cNvPr id="12291" name="Slide Number Placeholder 2"/>
          <p:cNvSpPr>
            <a:spLocks noGrp="1"/>
          </p:cNvSpPr>
          <p:nvPr>
            <p:ph type="sldNum" sz="quarter" idx="12"/>
          </p:nvPr>
        </p:nvSpPr>
        <p:spPr>
          <a:noFill/>
        </p:spPr>
        <p:txBody>
          <a:bodyPr/>
          <a:lstStyle/>
          <a:p>
            <a:fld id="{958BD1EB-E449-4108-912D-FA0C5B5E464C}" type="slidenum">
              <a:rPr lang="en-US" smtClean="0"/>
              <a:t>35</a:t>
            </a:fld>
            <a:endParaRPr lang="en-US"/>
          </a:p>
        </p:txBody>
      </p:sp>
      <p:sp>
        <p:nvSpPr>
          <p:cNvPr id="4" name="Rectangle 3"/>
          <p:cNvSpPr/>
          <p:nvPr/>
        </p:nvSpPr>
        <p:spPr>
          <a:xfrm>
            <a:off x="914400" y="685800"/>
            <a:ext cx="10744200" cy="4953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400" kern="1200">
                <a:solidFill>
                  <a:srgbClr val="FFFFFF"/>
                </a:solidFill>
                <a:latin typeface="Times New Roman" charset="0"/>
                <a:ea typeface="+mn-ea"/>
                <a:cs typeface="+mn-cs"/>
              </a:defRPr>
            </a:lvl1pPr>
            <a:lvl2pPr marL="457200" algn="l" rtl="0" fontAlgn="base">
              <a:spcBef>
                <a:spcPct val="0"/>
              </a:spcBef>
              <a:spcAft>
                <a:spcPct val="0"/>
              </a:spcAft>
              <a:defRPr sz="2400" kern="1200">
                <a:solidFill>
                  <a:srgbClr val="FFFFFF"/>
                </a:solidFill>
                <a:latin typeface="Times New Roman" charset="0"/>
                <a:ea typeface="+mn-ea"/>
                <a:cs typeface="+mn-cs"/>
              </a:defRPr>
            </a:lvl2pPr>
            <a:lvl3pPr marL="914400" algn="l" rtl="0" fontAlgn="base">
              <a:spcBef>
                <a:spcPct val="0"/>
              </a:spcBef>
              <a:spcAft>
                <a:spcPct val="0"/>
              </a:spcAft>
              <a:defRPr sz="2400" kern="1200">
                <a:solidFill>
                  <a:srgbClr val="FFFFFF"/>
                </a:solidFill>
                <a:latin typeface="Times New Roman" charset="0"/>
                <a:ea typeface="+mn-ea"/>
                <a:cs typeface="+mn-cs"/>
              </a:defRPr>
            </a:lvl3pPr>
            <a:lvl4pPr marL="1371600" algn="l" rtl="0" fontAlgn="base">
              <a:spcBef>
                <a:spcPct val="0"/>
              </a:spcBef>
              <a:spcAft>
                <a:spcPct val="0"/>
              </a:spcAft>
              <a:defRPr sz="2400" kern="1200">
                <a:solidFill>
                  <a:srgbClr val="FFFFFF"/>
                </a:solidFill>
                <a:latin typeface="Times New Roman" charset="0"/>
                <a:ea typeface="+mn-ea"/>
                <a:cs typeface="+mn-cs"/>
              </a:defRPr>
            </a:lvl4pPr>
            <a:lvl5pPr marL="1828800" algn="l" rtl="0" fontAlgn="base">
              <a:spcBef>
                <a:spcPct val="0"/>
              </a:spcBef>
              <a:spcAft>
                <a:spcPct val="0"/>
              </a:spcAft>
              <a:defRPr sz="2400" kern="1200">
                <a:solidFill>
                  <a:srgbClr val="FFFFFF"/>
                </a:solidFill>
                <a:latin typeface="Times New Roman" charset="0"/>
                <a:ea typeface="+mn-ea"/>
                <a:cs typeface="+mn-cs"/>
              </a:defRPr>
            </a:lvl5pPr>
            <a:lvl6pPr marL="2286000" algn="l" defTabSz="914400" rtl="0" eaLnBrk="1" latinLnBrk="0" hangingPunct="1">
              <a:defRPr sz="2400" kern="1200">
                <a:solidFill>
                  <a:srgbClr val="FFFFFF"/>
                </a:solidFill>
                <a:latin typeface="Times New Roman" charset="0"/>
                <a:ea typeface="+mn-ea"/>
                <a:cs typeface="+mn-cs"/>
              </a:defRPr>
            </a:lvl6pPr>
            <a:lvl7pPr marL="2743200" algn="l" defTabSz="914400" rtl="0" eaLnBrk="1" latinLnBrk="0" hangingPunct="1">
              <a:defRPr sz="2400" kern="1200">
                <a:solidFill>
                  <a:srgbClr val="FFFFFF"/>
                </a:solidFill>
                <a:latin typeface="Times New Roman" charset="0"/>
                <a:ea typeface="+mn-ea"/>
                <a:cs typeface="+mn-cs"/>
              </a:defRPr>
            </a:lvl7pPr>
            <a:lvl8pPr marL="3200400" algn="l" defTabSz="914400" rtl="0" eaLnBrk="1" latinLnBrk="0" hangingPunct="1">
              <a:defRPr sz="2400" kern="1200">
                <a:solidFill>
                  <a:srgbClr val="FFFFFF"/>
                </a:solidFill>
                <a:latin typeface="Times New Roman" charset="0"/>
                <a:ea typeface="+mn-ea"/>
                <a:cs typeface="+mn-cs"/>
              </a:defRPr>
            </a:lvl8pPr>
            <a:lvl9pPr marL="3657600" algn="l" defTabSz="914400" rtl="0" eaLnBrk="1" latinLnBrk="0" hangingPunct="1">
              <a:defRPr sz="2400" kern="1200">
                <a:solidFill>
                  <a:srgbClr val="FFFFFF"/>
                </a:solidFill>
                <a:latin typeface="Times New Roman" charset="0"/>
                <a:ea typeface="+mn-ea"/>
                <a:cs typeface="+mn-cs"/>
              </a:defRPr>
            </a:lvl9pPr>
          </a:lstStyle>
          <a:p>
            <a:pPr algn="ctr"/>
            <a:endParaRPr lang="en-US"/>
          </a:p>
        </p:txBody>
      </p:sp>
    </p:spTree>
    <p:extLst>
      <p:ext uri="{BB962C8B-B14F-4D97-AF65-F5344CB8AC3E}">
        <p14:creationId xmlns:p14="http://schemas.microsoft.com/office/powerpoint/2010/main" val="1202206207"/>
      </p:ext>
    </p:extLst>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3314" name="Picture 5" descr="adhoc_2"/>
          <p:cNvPicPr>
            <a:picLocks noGrp="1" noChangeAspect="1" noChangeArrowheads="1"/>
          </p:cNvPicPr>
          <p:nvPr>
            <p:ph/>
          </p:nvPr>
        </p:nvPicPr>
        <p:blipFill>
          <a:blip r:embed="rId3"/>
          <a:stretch>
            <a:fillRect/>
          </a:stretch>
        </p:blipFill>
        <p:spPr>
          <a:xfrm>
            <a:off x="1447800" y="838200"/>
            <a:ext cx="8153400" cy="5410029"/>
          </a:xfrm>
        </p:spPr>
      </p:pic>
      <p:sp>
        <p:nvSpPr>
          <p:cNvPr id="13315" name="Rectangle 7"/>
          <p:cNvSpPr>
            <a:spLocks noChangeArrowheads="1"/>
          </p:cNvSpPr>
          <p:nvPr/>
        </p:nvSpPr>
        <p:spPr bwMode="auto">
          <a:xfrm>
            <a:off x="2895600" y="6248549"/>
            <a:ext cx="5588902" cy="461665"/>
          </a:xfrm>
          <a:prstGeom prst="rect">
            <a:avLst/>
          </a:prstGeom>
          <a:noFill/>
          <a:ln w="9525">
            <a:noFill/>
            <a:miter lim="800000"/>
          </a:ln>
        </p:spPr>
        <p:txBody>
          <a:bodyPr wrap="none" anchor="ct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eaLnBrk="0" hangingPunct="0"/>
            <a:r>
              <a:rPr lang="en-US" b="1">
                <a:latin typeface="Gill Sans MT" panose="020b0502020104020203" pitchFamily="34" charset="0"/>
              </a:rPr>
              <a:t>Fig.5 : </a:t>
            </a:r>
            <a:r>
              <a:rPr lang="en-US" i="1">
                <a:latin typeface="Gill Sans MT" panose="020b0502020104020203" pitchFamily="34" charset="0"/>
              </a:rPr>
              <a:t>A node receiving three update packets</a:t>
            </a:r>
            <a:r>
              <a:rPr lang="en-US">
                <a:latin typeface="Gill Sans MT" panose="020b0502020104020203" pitchFamily="34" charset="0"/>
              </a:rPr>
              <a:t> </a:t>
            </a:r>
          </a:p>
        </p:txBody>
      </p:sp>
    </p:spTree>
    <p:extLst>
      <p:ext uri="{BB962C8B-B14F-4D97-AF65-F5344CB8AC3E}">
        <p14:creationId xmlns:p14="http://schemas.microsoft.com/office/powerpoint/2010/main" val="2083013353"/>
      </p:ext>
    </p:extLst>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5362" name="TextBox 3"/>
          <p:cNvSpPr txBox="1">
            <a:spLocks noChangeArrowheads="1"/>
          </p:cNvSpPr>
          <p:nvPr/>
        </p:nvSpPr>
        <p:spPr bwMode="auto">
          <a:xfrm>
            <a:off x="1143000" y="1219200"/>
            <a:ext cx="9753600" cy="1938992"/>
          </a:xfrm>
          <a:prstGeom prst="rect">
            <a:avLst/>
          </a:prstGeom>
          <a:noFill/>
          <a:ln w="9525">
            <a:noFill/>
            <a:miter lim="800000"/>
          </a:ln>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just"/>
            <a:r>
              <a:rPr lang="en-US">
                <a:latin typeface="Gill Sans MT" panose="020b0502020104020203" pitchFamily="34" charset="0"/>
              </a:rPr>
              <a:t>The packet overhead of the DSDV protocol increases as the total number of nodes increases in the ad-hoc network. This fact makes DSDV suitable for small networks. In large ad-hoc networks, the mobility rate and therefore the overhead increase, making the network unstable to the point that updated packets might not reach nodes on time.</a:t>
            </a:r>
          </a:p>
        </p:txBody>
      </p:sp>
      <p:sp>
        <p:nvSpPr>
          <p:cNvPr id="15363" name="Slide Number Placeholder 2"/>
          <p:cNvSpPr>
            <a:spLocks noGrp="1"/>
          </p:cNvSpPr>
          <p:nvPr>
            <p:ph type="sldNum" sz="quarter" idx="12"/>
          </p:nvPr>
        </p:nvSpPr>
        <p:spPr>
          <a:noFill/>
        </p:spPr>
        <p:txBody>
          <a:bodyPr/>
          <a:lstStyle/>
          <a:p>
            <a:fld id="{9135B761-773A-4FAC-9A86-CACEE92C954E}" type="slidenum">
              <a:rPr lang="en-US" smtClean="0"/>
              <a:t>37</a:t>
            </a:fld>
            <a:endParaRPr lang="en-US"/>
          </a:p>
        </p:txBody>
      </p:sp>
    </p:spTree>
    <p:extLst>
      <p:ext uri="{BB962C8B-B14F-4D97-AF65-F5344CB8AC3E}">
        <p14:creationId xmlns:p14="http://schemas.microsoft.com/office/powerpoint/2010/main" val="1696124835"/>
      </p:ext>
    </p:extLst>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2530" name="Picture 5" descr="455-ff5de5abeb"/>
          <p:cNvPicPr>
            <a:picLocks noGrp="1" noChangeAspect="1" noChangeArrowheads="1"/>
          </p:cNvPicPr>
          <p:nvPr>
            <p:ph/>
          </p:nvPr>
        </p:nvPicPr>
        <p:blipFill>
          <a:blip r:embed="rId2">
            <a:extLst>
              <a:ext uri="{28A0092B-C50C-407E-A947-70E740481C1C}">
                <a14:useLocalDpi xmlns:a14="http://schemas.microsoft.com/office/drawing/2010/main" val="0"/>
              </a:ext>
            </a:extLst>
          </a:blip>
          <a:stretch>
            <a:fillRect/>
          </a:stretch>
        </p:blipFill>
        <p:spPr>
          <a:xfrm>
            <a:off x="3524249" y="3477192"/>
            <a:ext cx="4857682" cy="2822340"/>
          </a:xfrm>
          <a:noFill/>
        </p:spPr>
      </p:pic>
      <p:sp>
        <p:nvSpPr>
          <p:cNvPr id="22531" name="Text Box 7"/>
          <p:cNvSpPr txBox="1">
            <a:spLocks noChangeArrowheads="1"/>
          </p:cNvSpPr>
          <p:nvPr/>
        </p:nvSpPr>
        <p:spPr bwMode="auto">
          <a:xfrm>
            <a:off x="1253787" y="23312"/>
            <a:ext cx="9684426" cy="3187651"/>
          </a:xfrm>
          <a:prstGeom prst="rect">
            <a:avLst/>
          </a:prstGeom>
          <a:noFill/>
          <a:ln w="9525">
            <a:noFill/>
            <a:miter lim="800000"/>
          </a:ln>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just" eaLnBrk="1" fontAlgn="base" hangingPunct="1">
              <a:spcBef>
                <a:spcPct val="0"/>
              </a:spcBef>
              <a:spcAft>
                <a:spcPct val="0"/>
              </a:spcAft>
            </a:pPr>
            <a:r>
              <a:rPr lang="en-US" sz="2118" b="1">
                <a:solidFill>
                  <a:srgbClr val="3333CC"/>
                </a:solidFill>
                <a:latin typeface="Gill Sans MT" panose="020b0502020104020203" pitchFamily="34" charset="0"/>
              </a:rPr>
              <a:t>Sensor Node Structure</a:t>
            </a:r>
          </a:p>
          <a:p>
            <a:pPr algn="just" eaLnBrk="1" fontAlgn="base" hangingPunct="1">
              <a:spcBef>
                <a:spcPct val="0"/>
              </a:spcBef>
              <a:spcAft>
                <a:spcPct val="0"/>
              </a:spcAft>
              <a:buFont typeface="Wingdings" pitchFamily="2" charset="2"/>
              <a:buChar char="ü"/>
            </a:pPr>
            <a:r>
              <a:rPr lang="en-US" sz="2118">
                <a:solidFill>
                  <a:srgbClr val="000000"/>
                </a:solidFill>
                <a:latin typeface="Gill Sans MT" panose="020b0502020104020203" pitchFamily="34" charset="0"/>
              </a:rPr>
              <a:t>Figure 3 shows a typical sensor node. A node consists mainly of 3 components: </a:t>
            </a:r>
            <a:r>
              <a:rPr lang="en-US" sz="2118" b="1">
                <a:solidFill>
                  <a:srgbClr val="FF0000"/>
                </a:solidFill>
                <a:latin typeface="Gill Sans MT" panose="020b0502020104020203" pitchFamily="34" charset="0"/>
              </a:rPr>
              <a:t>sensing unit</a:t>
            </a:r>
            <a:r>
              <a:rPr lang="en-US" sz="2118">
                <a:solidFill>
                  <a:srgbClr val="000000"/>
                </a:solidFill>
                <a:latin typeface="Gill Sans MT" panose="020b0502020104020203" pitchFamily="34" charset="0"/>
              </a:rPr>
              <a:t>, a </a:t>
            </a:r>
            <a:r>
              <a:rPr lang="en-US" sz="2118" b="1">
                <a:solidFill>
                  <a:srgbClr val="FF0000"/>
                </a:solidFill>
                <a:latin typeface="Gill Sans MT" panose="020b0502020104020203" pitchFamily="34" charset="0"/>
              </a:rPr>
              <a:t>processing unit and memory</a:t>
            </a:r>
            <a:r>
              <a:rPr lang="en-US" sz="2118">
                <a:solidFill>
                  <a:srgbClr val="000000"/>
                </a:solidFill>
                <a:latin typeface="Gill Sans MT" panose="020b0502020104020203" pitchFamily="34" charset="0"/>
              </a:rPr>
              <a:t>, a </a:t>
            </a:r>
            <a:r>
              <a:rPr lang="en-US" sz="2118" b="1">
                <a:solidFill>
                  <a:srgbClr val="FF0000"/>
                </a:solidFill>
                <a:latin typeface="Gill Sans MT" panose="020b0502020104020203" pitchFamily="34" charset="0"/>
              </a:rPr>
              <a:t>self-power unit.</a:t>
            </a:r>
          </a:p>
          <a:p>
            <a:pPr algn="just" eaLnBrk="1" fontAlgn="base" hangingPunct="1">
              <a:spcBef>
                <a:spcPct val="0"/>
              </a:spcBef>
              <a:spcAft>
                <a:spcPct val="0"/>
              </a:spcAft>
            </a:pPr>
            <a:endParaRPr lang="en-US" sz="1906" b="1">
              <a:solidFill>
                <a:srgbClr val="FF0000"/>
              </a:solidFill>
              <a:latin typeface="Gill Sans MT" panose="020b0502020104020203" pitchFamily="34" charset="0"/>
            </a:endParaRPr>
          </a:p>
          <a:p>
            <a:pPr algn="just" eaLnBrk="1" fontAlgn="base" hangingPunct="1">
              <a:spcBef>
                <a:spcPct val="0"/>
              </a:spcBef>
              <a:spcAft>
                <a:spcPct val="0"/>
              </a:spcAft>
              <a:buFont typeface="Wingdings" pitchFamily="2" charset="2"/>
              <a:buChar char="ü"/>
            </a:pPr>
            <a:r>
              <a:rPr lang="en-US" sz="2118">
                <a:solidFill>
                  <a:srgbClr val="000000"/>
                </a:solidFill>
                <a:latin typeface="Gill Sans MT" panose="020b0502020104020203" pitchFamily="34" charset="0"/>
              </a:rPr>
              <a:t> Other supporting components are: wireless transceiver component, as well as a self- and remote-testing unit, a synchronizing and timing unit, a routing table, and security units. </a:t>
            </a:r>
          </a:p>
          <a:p>
            <a:pPr algn="just" eaLnBrk="1" fontAlgn="base" hangingPunct="1">
              <a:spcBef>
                <a:spcPct val="0"/>
              </a:spcBef>
              <a:spcAft>
                <a:spcPct val="0"/>
              </a:spcAft>
              <a:buFont typeface="Wingdings" pitchFamily="2" charset="2"/>
              <a:buChar char="ü"/>
            </a:pPr>
            <a:endParaRPr lang="en-US" sz="1271">
              <a:solidFill>
                <a:srgbClr val="000000"/>
              </a:solidFill>
              <a:latin typeface="Gill Sans MT" panose="020b0502020104020203" pitchFamily="34" charset="0"/>
            </a:endParaRPr>
          </a:p>
          <a:p>
            <a:pPr algn="just" eaLnBrk="1" fontAlgn="base" hangingPunct="1">
              <a:spcBef>
                <a:spcPct val="0"/>
              </a:spcBef>
              <a:spcAft>
                <a:spcPct val="0"/>
              </a:spcAft>
              <a:buFont typeface="Wingdings" pitchFamily="2" charset="2"/>
              <a:buChar char="ü"/>
            </a:pPr>
            <a:r>
              <a:rPr lang="en-US" sz="2118">
                <a:solidFill>
                  <a:srgbClr val="000000"/>
                </a:solidFill>
                <a:latin typeface="Gill Sans MT" panose="020b0502020104020203" pitchFamily="34" charset="0"/>
              </a:rPr>
              <a:t>Each node must determine its location. This task is carried out by a location-finding system based on the global positioning system (GPS). </a:t>
            </a:r>
          </a:p>
        </p:txBody>
      </p:sp>
      <p:sp>
        <p:nvSpPr>
          <p:cNvPr id="22532" name="Rectangle 5"/>
          <p:cNvSpPr>
            <a:spLocks noChangeArrowheads="1"/>
          </p:cNvSpPr>
          <p:nvPr/>
        </p:nvSpPr>
        <p:spPr bwMode="auto">
          <a:xfrm>
            <a:off x="4180640" y="6436647"/>
            <a:ext cx="4083365" cy="41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eaLnBrk="1" fontAlgn="base" hangingPunct="1">
              <a:spcBef>
                <a:spcPct val="0"/>
              </a:spcBef>
              <a:spcAft>
                <a:spcPct val="0"/>
              </a:spcAft>
            </a:pPr>
            <a:r>
              <a:rPr lang="en-US" sz="2118">
                <a:solidFill>
                  <a:srgbClr val="000000"/>
                </a:solidFill>
                <a:latin typeface="Gill Sans MT" panose="020b0502020104020203" pitchFamily="34" charset="0"/>
              </a:rPr>
              <a:t>Fig.3 A typical wireless sensor node</a:t>
            </a:r>
          </a:p>
        </p:txBody>
      </p:sp>
      <p:sp>
        <p:nvSpPr>
          <p:cNvPr id="22533"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42">
                <a:solidFill>
                  <a:schemeClr val="tx1"/>
                </a:solidFill>
                <a:latin typeface="Times New Roman" pitchFamily="18" charset="0"/>
              </a:defRPr>
            </a:lvl1pPr>
            <a:lvl2pPr marL="786851" indent="-302635" eaLnBrk="0" hangingPunct="0">
              <a:defRPr sz="2542">
                <a:solidFill>
                  <a:schemeClr val="tx1"/>
                </a:solidFill>
                <a:latin typeface="Times New Roman" pitchFamily="18" charset="0"/>
              </a:defRPr>
            </a:lvl2pPr>
            <a:lvl3pPr marL="1210540" indent="-242108" eaLnBrk="0" hangingPunct="0">
              <a:defRPr sz="2542">
                <a:solidFill>
                  <a:schemeClr val="tx1"/>
                </a:solidFill>
                <a:latin typeface="Times New Roman" pitchFamily="18" charset="0"/>
              </a:defRPr>
            </a:lvl3pPr>
            <a:lvl4pPr marL="1694756" indent="-242108" eaLnBrk="0" hangingPunct="0">
              <a:defRPr sz="2542">
                <a:solidFill>
                  <a:schemeClr val="tx1"/>
                </a:solidFill>
                <a:latin typeface="Times New Roman" pitchFamily="18" charset="0"/>
              </a:defRPr>
            </a:lvl4pPr>
            <a:lvl5pPr marL="2178972" indent="-242108" eaLnBrk="0" hangingPunct="0">
              <a:defRPr sz="2542">
                <a:solidFill>
                  <a:schemeClr val="tx1"/>
                </a:solidFill>
                <a:latin typeface="Times New Roman" pitchFamily="18" charset="0"/>
              </a:defRPr>
            </a:lvl5pPr>
            <a:lvl6pPr marL="2663188" indent="-242108" eaLnBrk="0" fontAlgn="base" hangingPunct="0">
              <a:spcBef>
                <a:spcPct val="0"/>
              </a:spcBef>
              <a:spcAft>
                <a:spcPct val="0"/>
              </a:spcAft>
              <a:defRPr sz="2542">
                <a:solidFill>
                  <a:schemeClr val="tx1"/>
                </a:solidFill>
                <a:latin typeface="Times New Roman" pitchFamily="18" charset="0"/>
              </a:defRPr>
            </a:lvl6pPr>
            <a:lvl7pPr marL="3147404" indent="-242108" eaLnBrk="0" fontAlgn="base" hangingPunct="0">
              <a:spcBef>
                <a:spcPct val="0"/>
              </a:spcBef>
              <a:spcAft>
                <a:spcPct val="0"/>
              </a:spcAft>
              <a:defRPr sz="2542">
                <a:solidFill>
                  <a:schemeClr val="tx1"/>
                </a:solidFill>
                <a:latin typeface="Times New Roman" pitchFamily="18" charset="0"/>
              </a:defRPr>
            </a:lvl7pPr>
            <a:lvl8pPr marL="3631620" indent="-242108" eaLnBrk="0" fontAlgn="base" hangingPunct="0">
              <a:spcBef>
                <a:spcPct val="0"/>
              </a:spcBef>
              <a:spcAft>
                <a:spcPct val="0"/>
              </a:spcAft>
              <a:defRPr sz="2542">
                <a:solidFill>
                  <a:schemeClr val="tx1"/>
                </a:solidFill>
                <a:latin typeface="Times New Roman" pitchFamily="18" charset="0"/>
              </a:defRPr>
            </a:lvl8pPr>
            <a:lvl9pPr marL="4115836" indent="-242108" eaLnBrk="0" fontAlgn="base" hangingPunct="0">
              <a:spcBef>
                <a:spcPct val="0"/>
              </a:spcBef>
              <a:spcAft>
                <a:spcPct val="0"/>
              </a:spcAft>
              <a:defRPr sz="2542">
                <a:solidFill>
                  <a:schemeClr val="tx1"/>
                </a:solidFill>
                <a:latin typeface="Times New Roman" pitchFamily="18" charset="0"/>
              </a:defRPr>
            </a:lvl9pPr>
          </a:lstStyle>
          <a:p>
            <a:pPr eaLnBrk="1" hangingPunct="1"/>
            <a:fld id="{7D5F0623-71E8-46FC-BC16-36DA8AEF5FDB}" type="slidenum">
              <a:rPr lang="en-US" sz="1483">
                <a:solidFill>
                  <a:srgbClr val="000000"/>
                </a:solidFill>
              </a:rPr>
              <a:pPr eaLnBrk="1" hangingPunct="1"/>
              <a:t>38</a:t>
            </a:fld>
            <a:endParaRPr lang="en-US" sz="1483">
              <a:solidFill>
                <a:srgbClr val="000000"/>
              </a:solidFill>
            </a:endParaRPr>
          </a:p>
        </p:txBody>
      </p:sp>
    </p:spTree>
    <p:extLst>
      <p:ext uri="{BB962C8B-B14F-4D97-AF65-F5344CB8AC3E}">
        <p14:creationId xmlns:p14="http://schemas.microsoft.com/office/powerpoint/2010/main" val="1937444186"/>
      </p:ext>
    </p:extLst>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3554" name="TextBox 2"/>
          <p:cNvSpPr txBox="1">
            <a:spLocks noChangeArrowheads="1"/>
          </p:cNvSpPr>
          <p:nvPr/>
        </p:nvSpPr>
        <p:spPr bwMode="auto">
          <a:xfrm>
            <a:off x="1334493" y="507533"/>
            <a:ext cx="9442316" cy="1720801"/>
          </a:xfrm>
          <a:prstGeom prst="rect">
            <a:avLst/>
          </a:prstGeom>
          <a:noFill/>
          <a:ln>
            <a:noFill/>
          </a:ln>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just" eaLnBrk="1" fontAlgn="base" hangingPunct="1">
              <a:spcBef>
                <a:spcPct val="0"/>
              </a:spcBef>
              <a:spcAft>
                <a:spcPct val="0"/>
              </a:spcAft>
            </a:pPr>
            <a:r>
              <a:rPr lang="en-US" sz="2118" b="1">
                <a:solidFill>
                  <a:srgbClr val="FF0000"/>
                </a:solidFill>
                <a:latin typeface="Gill Sans MT" panose="020b0502020104020203" pitchFamily="34" charset="0"/>
              </a:rPr>
              <a:t>Sensing Unit</a:t>
            </a:r>
          </a:p>
          <a:p>
            <a:pPr algn="just" eaLnBrk="1" fontAlgn="base" hangingPunct="1">
              <a:spcBef>
                <a:spcPct val="0"/>
              </a:spcBef>
              <a:spcAft>
                <a:spcPct val="0"/>
              </a:spcAft>
              <a:buFont typeface="Wingdings" pitchFamily="2" charset="2"/>
              <a:buChar char="ü"/>
            </a:pPr>
            <a:r>
              <a:rPr lang="en-US" sz="2118">
                <a:solidFill>
                  <a:srgbClr val="000000"/>
                </a:solidFill>
                <a:latin typeface="Gill Sans MT" panose="020b0502020104020203" pitchFamily="34" charset="0"/>
              </a:rPr>
              <a:t>The sensing unit consists of a sensor and an analog-to-digital converter. A smart sensor node consists of a combination of multiple sensors. </a:t>
            </a:r>
          </a:p>
          <a:p>
            <a:pPr algn="just" eaLnBrk="1" fontAlgn="base" hangingPunct="1">
              <a:spcBef>
                <a:spcPct val="0"/>
              </a:spcBef>
              <a:spcAft>
                <a:spcPct val="0"/>
              </a:spcAft>
              <a:buFont typeface="Wingdings" pitchFamily="2" charset="2"/>
              <a:buChar char="ü"/>
            </a:pPr>
            <a:r>
              <a:rPr lang="en-US" sz="2118">
                <a:solidFill>
                  <a:srgbClr val="000000"/>
                </a:solidFill>
                <a:latin typeface="Gill Sans MT" panose="020b0502020104020203" pitchFamily="34" charset="0"/>
              </a:rPr>
              <a:t>The analog signals produced by the sensors, based on the observed event, are converted to digital signals by the converter and then fed into the processing unit. </a:t>
            </a:r>
          </a:p>
        </p:txBody>
      </p:sp>
      <p:pic>
        <p:nvPicPr>
          <p:cNvPr id="23555" name="Picture 5" descr="455-ff5de5abeb"/>
          <p:cNvPicPr>
            <a:picLocks noGrp="1" noChangeAspect="1" noChangeArrowheads="1"/>
          </p:cNvPicPr>
          <p:nvPr>
            <p:ph/>
          </p:nvPr>
        </p:nvPicPr>
        <p:blipFill>
          <a:blip r:embed="rId2">
            <a:extLst>
              <a:ext uri="{28A0092B-C50C-407E-A947-70E740481C1C}">
                <a14:useLocalDpi xmlns:a14="http://schemas.microsoft.com/office/drawing/2010/main" val="0"/>
              </a:ext>
            </a:extLst>
          </a:blip>
          <a:stretch>
            <a:fillRect/>
          </a:stretch>
        </p:blipFill>
        <p:spPr>
          <a:xfrm>
            <a:off x="3384444" y="2810274"/>
            <a:ext cx="5167302" cy="3002172"/>
          </a:xfrm>
          <a:noFill/>
        </p:spPr>
      </p:pic>
      <p:sp>
        <p:nvSpPr>
          <p:cNvPr id="2355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42">
                <a:solidFill>
                  <a:schemeClr val="tx1"/>
                </a:solidFill>
                <a:latin typeface="Times New Roman" pitchFamily="18" charset="0"/>
              </a:defRPr>
            </a:lvl1pPr>
            <a:lvl2pPr marL="786851" indent="-302635" eaLnBrk="0" hangingPunct="0">
              <a:defRPr sz="2542">
                <a:solidFill>
                  <a:schemeClr val="tx1"/>
                </a:solidFill>
                <a:latin typeface="Times New Roman" pitchFamily="18" charset="0"/>
              </a:defRPr>
            </a:lvl2pPr>
            <a:lvl3pPr marL="1210540" indent="-242108" eaLnBrk="0" hangingPunct="0">
              <a:defRPr sz="2542">
                <a:solidFill>
                  <a:schemeClr val="tx1"/>
                </a:solidFill>
                <a:latin typeface="Times New Roman" pitchFamily="18" charset="0"/>
              </a:defRPr>
            </a:lvl3pPr>
            <a:lvl4pPr marL="1694756" indent="-242108" eaLnBrk="0" hangingPunct="0">
              <a:defRPr sz="2542">
                <a:solidFill>
                  <a:schemeClr val="tx1"/>
                </a:solidFill>
                <a:latin typeface="Times New Roman" pitchFamily="18" charset="0"/>
              </a:defRPr>
            </a:lvl4pPr>
            <a:lvl5pPr marL="2178972" indent="-242108" eaLnBrk="0" hangingPunct="0">
              <a:defRPr sz="2542">
                <a:solidFill>
                  <a:schemeClr val="tx1"/>
                </a:solidFill>
                <a:latin typeface="Times New Roman" pitchFamily="18" charset="0"/>
              </a:defRPr>
            </a:lvl5pPr>
            <a:lvl6pPr marL="2663188" indent="-242108" eaLnBrk="0" fontAlgn="base" hangingPunct="0">
              <a:spcBef>
                <a:spcPct val="0"/>
              </a:spcBef>
              <a:spcAft>
                <a:spcPct val="0"/>
              </a:spcAft>
              <a:defRPr sz="2542">
                <a:solidFill>
                  <a:schemeClr val="tx1"/>
                </a:solidFill>
                <a:latin typeface="Times New Roman" pitchFamily="18" charset="0"/>
              </a:defRPr>
            </a:lvl6pPr>
            <a:lvl7pPr marL="3147404" indent="-242108" eaLnBrk="0" fontAlgn="base" hangingPunct="0">
              <a:spcBef>
                <a:spcPct val="0"/>
              </a:spcBef>
              <a:spcAft>
                <a:spcPct val="0"/>
              </a:spcAft>
              <a:defRPr sz="2542">
                <a:solidFill>
                  <a:schemeClr val="tx1"/>
                </a:solidFill>
                <a:latin typeface="Times New Roman" pitchFamily="18" charset="0"/>
              </a:defRPr>
            </a:lvl7pPr>
            <a:lvl8pPr marL="3631620" indent="-242108" eaLnBrk="0" fontAlgn="base" hangingPunct="0">
              <a:spcBef>
                <a:spcPct val="0"/>
              </a:spcBef>
              <a:spcAft>
                <a:spcPct val="0"/>
              </a:spcAft>
              <a:defRPr sz="2542">
                <a:solidFill>
                  <a:schemeClr val="tx1"/>
                </a:solidFill>
                <a:latin typeface="Times New Roman" pitchFamily="18" charset="0"/>
              </a:defRPr>
            </a:lvl8pPr>
            <a:lvl9pPr marL="4115836" indent="-242108" eaLnBrk="0" fontAlgn="base" hangingPunct="0">
              <a:spcBef>
                <a:spcPct val="0"/>
              </a:spcBef>
              <a:spcAft>
                <a:spcPct val="0"/>
              </a:spcAft>
              <a:defRPr sz="2542">
                <a:solidFill>
                  <a:schemeClr val="tx1"/>
                </a:solidFill>
                <a:latin typeface="Times New Roman" pitchFamily="18" charset="0"/>
              </a:defRPr>
            </a:lvl9pPr>
          </a:lstStyle>
          <a:p>
            <a:pPr eaLnBrk="1" hangingPunct="1"/>
            <a:fld id="{B50ACBB9-AE5B-456C-A5F3-7E4DC3CC994F}" type="slidenum">
              <a:rPr lang="en-US" sz="1483">
                <a:solidFill>
                  <a:srgbClr val="000000"/>
                </a:solidFill>
              </a:rPr>
              <a:pPr eaLnBrk="1" hangingPunct="1"/>
              <a:t>39</a:t>
            </a:fld>
            <a:endParaRPr lang="en-US" sz="1483">
              <a:solidFill>
                <a:srgbClr val="000000"/>
              </a:solidFill>
            </a:endParaRPr>
          </a:p>
        </p:txBody>
      </p:sp>
    </p:spTree>
    <p:extLst>
      <p:ext uri="{BB962C8B-B14F-4D97-AF65-F5344CB8AC3E}">
        <p14:creationId xmlns:p14="http://schemas.microsoft.com/office/powerpoint/2010/main" val="1477897414"/>
      </p:ext>
    </p:extLst>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609600" y="762000"/>
            <a:ext cx="10972800" cy="1143000"/>
          </a:xfrm>
        </p:spPr>
        <p:txBody>
          <a:bodyPr>
            <a:normAutofit/>
          </a:bodyPr>
          <a:lstStyle/>
          <a:p>
            <a:r>
              <a:rPr lang="en-US" sz="3200" b="1">
                <a:latin typeface="Gill Sans MT" panose="020b0502020104020203" pitchFamily="34" charset="0"/>
              </a:rPr>
              <a:t>Devices commonly used for wireless networking</a:t>
            </a:r>
          </a:p>
        </p:txBody>
      </p:sp>
      <p:sp>
        <p:nvSpPr>
          <p:cNvPr id="3" name="Content Placeholder 2"/>
          <p:cNvSpPr>
            <a:spLocks noGrp="1"/>
          </p:cNvSpPr>
          <p:nvPr>
            <p:ph idx="1"/>
          </p:nvPr>
        </p:nvSpPr>
        <p:spPr>
          <a:xfrm>
            <a:off x="1295400" y="2209799"/>
            <a:ext cx="9525000" cy="4146551"/>
          </a:xfrm>
        </p:spPr>
        <p:txBody>
          <a:bodyPr>
            <a:noAutofit/>
          </a:bodyPr>
          <a:lstStyle/>
          <a:p>
            <a:pPr algn="just"/>
            <a:r>
              <a:rPr lang="en-US" b="1"/>
              <a:t>Sensor</a:t>
            </a:r>
            <a:r>
              <a:rPr lang="en-US"/>
              <a:t>: A very simple wireless device is represented by a sensor transmitting state information. One example could be a switch sensing the office door. If the door is closed, the switch transmits this to the mobile phone inside the office. Without user interaction, the semantics of a closed door is applied to phone calls. </a:t>
            </a:r>
          </a:p>
          <a:p>
            <a:pPr algn="just"/>
            <a:r>
              <a:rPr lang="en-US" b="1"/>
              <a:t>Embedded controllers: </a:t>
            </a:r>
            <a:r>
              <a:rPr lang="en-US"/>
              <a:t>Many appliances already contain a simple or some times more complex controller. Keyboards, mice, headsets, washing machines, coffee machines, hair dryers and TV sets are just some examples. </a:t>
            </a:r>
          </a:p>
          <a:p>
            <a:pPr algn="just"/>
            <a:r>
              <a:rPr lang="en-US" b="1"/>
              <a:t>Pager: </a:t>
            </a:r>
            <a:r>
              <a:rPr lang="en-US"/>
              <a:t>As a very simple receiver, a pager can only display short text messages, has a tiny display, and cannot send any messages. Pagers can even be integrated into watches. </a:t>
            </a:r>
          </a:p>
          <a:p>
            <a:pPr algn="just"/>
            <a:r>
              <a:rPr lang="en-US" b="1"/>
              <a:t>One-way pagers</a:t>
            </a:r>
            <a:r>
              <a:rPr lang="en-US"/>
              <a:t> can only receive messages, while </a:t>
            </a:r>
            <a:r>
              <a:rPr lang="en-US" b="1"/>
              <a:t>response pagers</a:t>
            </a:r>
            <a:r>
              <a:rPr lang="en-US"/>
              <a:t> and </a:t>
            </a:r>
            <a:r>
              <a:rPr lang="en-US" b="1"/>
              <a:t>two-way pagers</a:t>
            </a:r>
            <a:r>
              <a:rPr lang="en-US"/>
              <a:t> can also acknowledge, reply to and originate messages using an internal transmitter</a:t>
            </a:r>
            <a:r>
              <a:rPr lang="en-US" smtClean="0"/>
              <a:t>.</a:t>
            </a:r>
            <a:endParaRPr lang="en-US"/>
          </a:p>
          <a:p>
            <a:pPr algn="just"/>
            <a:endParaRPr lang="en-US"/>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4</a:t>
            </a:fld>
            <a:endParaRPr lang="en-US"/>
          </a:p>
        </p:txBody>
      </p:sp>
    </p:spTree>
    <p:extLst>
      <p:ext uri="{BB962C8B-B14F-4D97-AF65-F5344CB8AC3E}">
        <p14:creationId xmlns:p14="http://schemas.microsoft.com/office/powerpoint/2010/main" val="1951992394"/>
      </p:ext>
    </p:extLst>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4578" name="Text Box 4"/>
          <p:cNvSpPr txBox="1">
            <a:spLocks noChangeArrowheads="1"/>
          </p:cNvSpPr>
          <p:nvPr/>
        </p:nvSpPr>
        <p:spPr bwMode="auto">
          <a:xfrm>
            <a:off x="1253787" y="335367"/>
            <a:ext cx="9684426" cy="3350634"/>
          </a:xfrm>
          <a:prstGeom prst="rect">
            <a:avLst/>
          </a:prstGeom>
          <a:noFill/>
          <a:ln>
            <a:noFill/>
          </a:ln>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just" eaLnBrk="1" fontAlgn="base" hangingPunct="1">
              <a:spcBef>
                <a:spcPct val="0"/>
              </a:spcBef>
              <a:spcAft>
                <a:spcPct val="0"/>
              </a:spcAft>
            </a:pPr>
            <a:r>
              <a:rPr lang="en-US" sz="2118" b="1">
                <a:solidFill>
                  <a:srgbClr val="FF0000"/>
                </a:solidFill>
                <a:latin typeface="Gill Sans MT" panose="020b0502020104020203" pitchFamily="34" charset="0"/>
              </a:rPr>
              <a:t>Processing and Memory Unit</a:t>
            </a:r>
          </a:p>
          <a:p>
            <a:pPr algn="just" eaLnBrk="1" fontAlgn="base" hangingPunct="1">
              <a:spcBef>
                <a:spcPct val="0"/>
              </a:spcBef>
              <a:spcAft>
                <a:spcPct val="0"/>
              </a:spcAft>
              <a:buFont typeface="Wingdings" pitchFamily="2" charset="2"/>
              <a:buChar char="ü"/>
            </a:pPr>
            <a:r>
              <a:rPr lang="en-US" sz="2118">
                <a:solidFill>
                  <a:srgbClr val="000000"/>
                </a:solidFill>
                <a:latin typeface="Gill Sans MT" panose="020b0502020104020203" pitchFamily="34" charset="0"/>
              </a:rPr>
              <a:t>The processing unit performs certain computations on the data and, depending on how it is programmed, may send the resulting information out to the network. </a:t>
            </a:r>
          </a:p>
          <a:p>
            <a:pPr algn="just" eaLnBrk="1" fontAlgn="base" hangingPunct="1">
              <a:spcBef>
                <a:spcPct val="0"/>
              </a:spcBef>
              <a:spcAft>
                <a:spcPct val="0"/>
              </a:spcAft>
            </a:pPr>
            <a:endParaRPr lang="en-US" sz="2118">
              <a:solidFill>
                <a:srgbClr val="000000"/>
              </a:solidFill>
              <a:latin typeface="Gill Sans MT" panose="020b0502020104020203" pitchFamily="34" charset="0"/>
            </a:endParaRPr>
          </a:p>
          <a:p>
            <a:pPr algn="just" eaLnBrk="1" fontAlgn="base" hangingPunct="1">
              <a:spcBef>
                <a:spcPct val="0"/>
              </a:spcBef>
              <a:spcAft>
                <a:spcPct val="0"/>
              </a:spcAft>
              <a:buFont typeface="Wingdings" pitchFamily="2" charset="2"/>
              <a:buChar char="ü"/>
            </a:pPr>
            <a:r>
              <a:rPr lang="en-US" sz="2118">
                <a:solidFill>
                  <a:srgbClr val="000000"/>
                </a:solidFill>
                <a:latin typeface="Gill Sans MT" panose="020b0502020104020203" pitchFamily="34" charset="0"/>
              </a:rPr>
              <a:t>The processing unit, which is generally associated with memory, manages the procedures that make the sensor node collaborate with the other nodes to carry out the assigned sensing task. </a:t>
            </a:r>
          </a:p>
          <a:p>
            <a:pPr algn="just" eaLnBrk="1" fontAlgn="base" hangingPunct="1">
              <a:spcBef>
                <a:spcPct val="0"/>
              </a:spcBef>
              <a:spcAft>
                <a:spcPct val="0"/>
              </a:spcAft>
            </a:pPr>
            <a:endParaRPr lang="en-US" sz="2118">
              <a:solidFill>
                <a:srgbClr val="000000"/>
              </a:solidFill>
              <a:latin typeface="Gill Sans MT" panose="020b0502020104020203" pitchFamily="34" charset="0"/>
            </a:endParaRPr>
          </a:p>
          <a:p>
            <a:pPr algn="just" eaLnBrk="1" fontAlgn="base" hangingPunct="1">
              <a:spcBef>
                <a:spcPct val="0"/>
              </a:spcBef>
              <a:spcAft>
                <a:spcPct val="0"/>
              </a:spcAft>
              <a:buFont typeface="Wingdings" pitchFamily="2" charset="2"/>
              <a:buChar char="ü"/>
            </a:pPr>
            <a:r>
              <a:rPr lang="en-US" sz="2118">
                <a:solidFill>
                  <a:srgbClr val="000000"/>
                </a:solidFill>
                <a:latin typeface="Gill Sans MT" panose="020b0502020104020203" pitchFamily="34" charset="0"/>
              </a:rPr>
              <a:t>The central processor determines what data needs to be analyzed, stored, or compared with the data stored in memory. </a:t>
            </a:r>
          </a:p>
        </p:txBody>
      </p:sp>
      <p:pic>
        <p:nvPicPr>
          <p:cNvPr id="24579" name="Picture 5" descr="455-ff5de5abeb"/>
          <p:cNvPicPr>
            <a:picLocks noGrp="1" noChangeAspect="1" noChangeArrowheads="1"/>
          </p:cNvPicPr>
          <p:nvPr>
            <p:ph/>
          </p:nvPr>
        </p:nvPicPr>
        <p:blipFill>
          <a:blip r:embed="rId2">
            <a:extLst>
              <a:ext uri="{28A0092B-C50C-407E-A947-70E740481C1C}">
                <a14:useLocalDpi xmlns:a14="http://schemas.microsoft.com/office/drawing/2010/main" val="0"/>
              </a:ext>
            </a:extLst>
          </a:blip>
          <a:stretch>
            <a:fillRect/>
          </a:stretch>
        </p:blipFill>
        <p:spPr>
          <a:xfrm>
            <a:off x="3596039" y="3999308"/>
            <a:ext cx="4565975" cy="2652457"/>
          </a:xfrm>
          <a:noFill/>
        </p:spPr>
      </p:pic>
      <p:sp>
        <p:nvSpPr>
          <p:cNvPr id="2458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42">
                <a:solidFill>
                  <a:schemeClr val="tx1"/>
                </a:solidFill>
                <a:latin typeface="Times New Roman" pitchFamily="18" charset="0"/>
              </a:defRPr>
            </a:lvl1pPr>
            <a:lvl2pPr marL="786851" indent="-302635" eaLnBrk="0" hangingPunct="0">
              <a:defRPr sz="2542">
                <a:solidFill>
                  <a:schemeClr val="tx1"/>
                </a:solidFill>
                <a:latin typeface="Times New Roman" pitchFamily="18" charset="0"/>
              </a:defRPr>
            </a:lvl2pPr>
            <a:lvl3pPr marL="1210540" indent="-242108" eaLnBrk="0" hangingPunct="0">
              <a:defRPr sz="2542">
                <a:solidFill>
                  <a:schemeClr val="tx1"/>
                </a:solidFill>
                <a:latin typeface="Times New Roman" pitchFamily="18" charset="0"/>
              </a:defRPr>
            </a:lvl3pPr>
            <a:lvl4pPr marL="1694756" indent="-242108" eaLnBrk="0" hangingPunct="0">
              <a:defRPr sz="2542">
                <a:solidFill>
                  <a:schemeClr val="tx1"/>
                </a:solidFill>
                <a:latin typeface="Times New Roman" pitchFamily="18" charset="0"/>
              </a:defRPr>
            </a:lvl4pPr>
            <a:lvl5pPr marL="2178972" indent="-242108" eaLnBrk="0" hangingPunct="0">
              <a:defRPr sz="2542">
                <a:solidFill>
                  <a:schemeClr val="tx1"/>
                </a:solidFill>
                <a:latin typeface="Times New Roman" pitchFamily="18" charset="0"/>
              </a:defRPr>
            </a:lvl5pPr>
            <a:lvl6pPr marL="2663188" indent="-242108" eaLnBrk="0" fontAlgn="base" hangingPunct="0">
              <a:spcBef>
                <a:spcPct val="0"/>
              </a:spcBef>
              <a:spcAft>
                <a:spcPct val="0"/>
              </a:spcAft>
              <a:defRPr sz="2542">
                <a:solidFill>
                  <a:schemeClr val="tx1"/>
                </a:solidFill>
                <a:latin typeface="Times New Roman" pitchFamily="18" charset="0"/>
              </a:defRPr>
            </a:lvl6pPr>
            <a:lvl7pPr marL="3147404" indent="-242108" eaLnBrk="0" fontAlgn="base" hangingPunct="0">
              <a:spcBef>
                <a:spcPct val="0"/>
              </a:spcBef>
              <a:spcAft>
                <a:spcPct val="0"/>
              </a:spcAft>
              <a:defRPr sz="2542">
                <a:solidFill>
                  <a:schemeClr val="tx1"/>
                </a:solidFill>
                <a:latin typeface="Times New Roman" pitchFamily="18" charset="0"/>
              </a:defRPr>
            </a:lvl7pPr>
            <a:lvl8pPr marL="3631620" indent="-242108" eaLnBrk="0" fontAlgn="base" hangingPunct="0">
              <a:spcBef>
                <a:spcPct val="0"/>
              </a:spcBef>
              <a:spcAft>
                <a:spcPct val="0"/>
              </a:spcAft>
              <a:defRPr sz="2542">
                <a:solidFill>
                  <a:schemeClr val="tx1"/>
                </a:solidFill>
                <a:latin typeface="Times New Roman" pitchFamily="18" charset="0"/>
              </a:defRPr>
            </a:lvl8pPr>
            <a:lvl9pPr marL="4115836" indent="-242108" eaLnBrk="0" fontAlgn="base" hangingPunct="0">
              <a:spcBef>
                <a:spcPct val="0"/>
              </a:spcBef>
              <a:spcAft>
                <a:spcPct val="0"/>
              </a:spcAft>
              <a:defRPr sz="2542">
                <a:solidFill>
                  <a:schemeClr val="tx1"/>
                </a:solidFill>
                <a:latin typeface="Times New Roman" pitchFamily="18" charset="0"/>
              </a:defRPr>
            </a:lvl9pPr>
          </a:lstStyle>
          <a:p>
            <a:pPr eaLnBrk="1" hangingPunct="1"/>
            <a:fld id="{4066E7CA-6CF1-4FD9-BA0D-42A091232606}" type="slidenum">
              <a:rPr lang="en-US" sz="1483">
                <a:solidFill>
                  <a:srgbClr val="000000"/>
                </a:solidFill>
              </a:rPr>
              <a:pPr eaLnBrk="1" hangingPunct="1"/>
              <a:t>40</a:t>
            </a:fld>
            <a:endParaRPr lang="en-US" sz="1483">
              <a:solidFill>
                <a:srgbClr val="000000"/>
              </a:solidFill>
            </a:endParaRPr>
          </a:p>
        </p:txBody>
      </p:sp>
    </p:spTree>
    <p:extLst>
      <p:ext uri="{BB962C8B-B14F-4D97-AF65-F5344CB8AC3E}">
        <p14:creationId xmlns:p14="http://schemas.microsoft.com/office/powerpoint/2010/main" val="2752566161"/>
      </p:ext>
    </p:extLst>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147" name="Text Box 5"/>
          <p:cNvSpPr txBox="1">
            <a:spLocks noChangeArrowheads="1"/>
          </p:cNvSpPr>
          <p:nvPr/>
        </p:nvSpPr>
        <p:spPr bwMode="auto">
          <a:xfrm>
            <a:off x="1066800" y="457200"/>
            <a:ext cx="9677400" cy="3862596"/>
          </a:xfrm>
          <a:prstGeom prst="rect">
            <a:avLst/>
          </a:prstGeom>
          <a:noFill/>
          <a:ln>
            <a:noFill/>
          </a:ln>
          <a:extLst/>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marL="514350" indent="-514350" algn="just" eaLnBrk="1" hangingPunct="1">
              <a:buAutoNum type="arabicPeriod"/>
            </a:pPr>
            <a:r>
              <a:rPr lang="en-US" sz="2800" b="1" smtClean="0">
                <a:solidFill>
                  <a:srgbClr val="0070C0"/>
                </a:solidFill>
                <a:latin typeface="Gill Sans MT" panose="020b0502020104020203" pitchFamily="34" charset="0"/>
              </a:rPr>
              <a:t>LEACH </a:t>
            </a:r>
            <a:r>
              <a:rPr lang="en-US" sz="2800" b="1">
                <a:solidFill>
                  <a:srgbClr val="0070C0"/>
                </a:solidFill>
                <a:latin typeface="Gill Sans MT" panose="020b0502020104020203" pitchFamily="34" charset="0"/>
              </a:rPr>
              <a:t>Clustering </a:t>
            </a:r>
            <a:r>
              <a:rPr lang="en-US" sz="2800" b="1" smtClean="0">
                <a:solidFill>
                  <a:srgbClr val="0070C0"/>
                </a:solidFill>
                <a:latin typeface="Gill Sans MT" panose="020b0502020104020203" pitchFamily="34" charset="0"/>
              </a:rPr>
              <a:t>Protocol</a:t>
            </a:r>
          </a:p>
          <a:p>
            <a:pPr algn="just" eaLnBrk="1" hangingPunct="1"/>
            <a:endParaRPr lang="en-US" sz="2800" b="1">
              <a:solidFill>
                <a:srgbClr val="0070C0"/>
              </a:solidFill>
              <a:latin typeface="Gill Sans MT" panose="020b0502020104020203" pitchFamily="34" charset="0"/>
            </a:endParaRPr>
          </a:p>
          <a:p>
            <a:pPr algn="just" eaLnBrk="1" hangingPunct="1"/>
            <a:r>
              <a:rPr lang="en-US" sz="2100">
                <a:latin typeface="Gill Sans MT" panose="020b0502020104020203" pitchFamily="34" charset="0"/>
              </a:rPr>
              <a:t>The Low-Energy Adaptive Clustering Hierarchy (LEACH) is an application-specific protocol architecture that aims to prolong network lifetime by periodic re-clustering and change of the network topology.</a:t>
            </a:r>
          </a:p>
          <a:p>
            <a:pPr algn="just" eaLnBrk="1" hangingPunct="1"/>
            <a:endParaRPr lang="en-US" sz="2100">
              <a:latin typeface="Gill Sans MT" panose="020b0502020104020203" pitchFamily="34" charset="0"/>
            </a:endParaRPr>
          </a:p>
          <a:p>
            <a:pPr algn="just" eaLnBrk="1" hangingPunct="1">
              <a:buFont typeface="Wingdings" pitchFamily="2" charset="2"/>
              <a:buChar char="v"/>
            </a:pPr>
            <a:r>
              <a:rPr lang="en-US" sz="2100">
                <a:latin typeface="Gill Sans MT" panose="020b0502020104020203" pitchFamily="34" charset="0"/>
              </a:rPr>
              <a:t>LEACH is divided into rounds consisting of a clustering phase and a steady-state phase for data collection. At the start of each round, a sensor node randomly chooses a number between 0 and 1 and then compares this number to a calculated threshold called </a:t>
            </a:r>
            <a:r>
              <a:rPr lang="en-US" sz="2100" i="1">
                <a:latin typeface="Gill Sans MT" panose="020b0502020104020203" pitchFamily="34" charset="0"/>
              </a:rPr>
              <a:t>T(n)</a:t>
            </a:r>
            <a:r>
              <a:rPr lang="en-US" sz="2100">
                <a:latin typeface="Gill Sans MT" panose="020b0502020104020203" pitchFamily="34" charset="0"/>
              </a:rPr>
              <a:t>. If </a:t>
            </a:r>
            <a:r>
              <a:rPr lang="en-US" sz="2100" i="1">
                <a:latin typeface="Gill Sans MT" panose="020b0502020104020203" pitchFamily="34" charset="0"/>
              </a:rPr>
              <a:t>T(n)</a:t>
            </a:r>
            <a:r>
              <a:rPr lang="en-US" sz="2100">
                <a:latin typeface="Gill Sans MT" panose="020b0502020104020203" pitchFamily="34" charset="0"/>
              </a:rPr>
              <a:t> is larger than the chosen number, the node becomes a cluster head for the current round. The value </a:t>
            </a:r>
            <a:r>
              <a:rPr lang="en-US" sz="2100" i="1">
                <a:latin typeface="Gill Sans MT" panose="020b0502020104020203" pitchFamily="34" charset="0"/>
              </a:rPr>
              <a:t>T(n)</a:t>
            </a:r>
            <a:r>
              <a:rPr lang="en-US" sz="2100">
                <a:latin typeface="Gill Sans MT" panose="020b0502020104020203" pitchFamily="34" charset="0"/>
              </a:rPr>
              <a:t> is calculated using the following formula:</a:t>
            </a:r>
          </a:p>
        </p:txBody>
      </p:sp>
      <p:sp>
        <p:nvSpPr>
          <p:cNvPr id="6148" name="Rectangle 2"/>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eaLnBrk="1" hangingPunct="1"/>
            <a:endParaRPr lang="en-US"/>
          </a:p>
        </p:txBody>
      </p:sp>
      <p:graphicFrame>
        <p:nvGraphicFramePr>
          <p:cNvPr id="6146" name="Object 1"/>
          <p:cNvGraphicFramePr>
            <a:graphicFrameLocks noChangeAspect="1"/>
          </p:cNvGraphicFramePr>
          <p:nvPr>
            <p:extLst>
              <p:ext uri="{D42A27DB-BD31-4B8C-83A1-F6EECF244321}">
                <p14:modId xmlns:p14="http://schemas.microsoft.com/office/powerpoint/2010/main" val="1876096623"/>
              </p:ext>
            </p:extLst>
          </p:nvPr>
        </p:nvGraphicFramePr>
        <p:xfrm>
          <a:off x="3733800" y="4670425"/>
          <a:ext cx="4800600" cy="1349375"/>
        </p:xfrm>
        <a:graphic>
          <a:graphicData uri="http://schemas.openxmlformats.org/presentationml/2006/ole">
            <mc:AlternateContent>
              <mc:Choice xmlns:v="urn:schemas-microsoft-com:vml" Requires="v">
                <p:oleObj spid="_x0000_s1038" name="Equation" r:id="rId3" imgW="2438400" imgH="685800" progId="Equation.3">
                  <p:embed/>
                </p:oleObj>
              </mc:Choice>
              <mc:Fallback>
                <p:oleObj name="Equation" r:id="rId3" imgW="2438400" imgH="685800" progId="Equation.3">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3733800" y="4670425"/>
                        <a:ext cx="4800600" cy="1349375"/>
                      </a:xfrm>
                      <a:prstGeom prst="rect">
                        <a:avLst/>
                      </a:prstGeom>
                      <a:noFill/>
                    </p:spPr>
                  </p:pic>
                </p:oleObj>
              </mc:Fallback>
            </mc:AlternateContent>
          </a:graphicData>
        </a:graphic>
      </p:graphicFrame>
      <p:sp>
        <p:nvSpPr>
          <p:cNvPr id="6149"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E2B8DF58-E5D4-4C80-9ED2-39E241CCF0E2}" type="slidenum">
              <a:rPr lang="en-US" sz="1400"/>
              <a:pPr eaLnBrk="1" hangingPunct="1"/>
              <a:t>41</a:t>
            </a:fld>
            <a:endParaRPr lang="en-US" sz="1400"/>
          </a:p>
        </p:txBody>
      </p:sp>
      <p:sp>
        <p:nvSpPr>
          <p:cNvPr id="3" name="Rectangle 2"/>
          <p:cNvSpPr/>
          <p:nvPr/>
        </p:nvSpPr>
        <p:spPr>
          <a:xfrm>
            <a:off x="533400" y="230833"/>
            <a:ext cx="10972800" cy="6322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400" kern="1200">
                <a:solidFill>
                  <a:srgbClr val="FFFFFF"/>
                </a:solidFill>
                <a:latin typeface="Times New Roman" charset="0"/>
                <a:ea typeface="+mn-ea"/>
                <a:cs typeface="+mn-cs"/>
              </a:defRPr>
            </a:lvl1pPr>
            <a:lvl2pPr marL="457200" algn="l" rtl="0" fontAlgn="base">
              <a:spcBef>
                <a:spcPct val="0"/>
              </a:spcBef>
              <a:spcAft>
                <a:spcPct val="0"/>
              </a:spcAft>
              <a:defRPr sz="2400" kern="1200">
                <a:solidFill>
                  <a:srgbClr val="FFFFFF"/>
                </a:solidFill>
                <a:latin typeface="Times New Roman" charset="0"/>
                <a:ea typeface="+mn-ea"/>
                <a:cs typeface="+mn-cs"/>
              </a:defRPr>
            </a:lvl2pPr>
            <a:lvl3pPr marL="914400" algn="l" rtl="0" fontAlgn="base">
              <a:spcBef>
                <a:spcPct val="0"/>
              </a:spcBef>
              <a:spcAft>
                <a:spcPct val="0"/>
              </a:spcAft>
              <a:defRPr sz="2400" kern="1200">
                <a:solidFill>
                  <a:srgbClr val="FFFFFF"/>
                </a:solidFill>
                <a:latin typeface="Times New Roman" charset="0"/>
                <a:ea typeface="+mn-ea"/>
                <a:cs typeface="+mn-cs"/>
              </a:defRPr>
            </a:lvl3pPr>
            <a:lvl4pPr marL="1371600" algn="l" rtl="0" fontAlgn="base">
              <a:spcBef>
                <a:spcPct val="0"/>
              </a:spcBef>
              <a:spcAft>
                <a:spcPct val="0"/>
              </a:spcAft>
              <a:defRPr sz="2400" kern="1200">
                <a:solidFill>
                  <a:srgbClr val="FFFFFF"/>
                </a:solidFill>
                <a:latin typeface="Times New Roman" charset="0"/>
                <a:ea typeface="+mn-ea"/>
                <a:cs typeface="+mn-cs"/>
              </a:defRPr>
            </a:lvl4pPr>
            <a:lvl5pPr marL="1828800" algn="l" rtl="0" fontAlgn="base">
              <a:spcBef>
                <a:spcPct val="0"/>
              </a:spcBef>
              <a:spcAft>
                <a:spcPct val="0"/>
              </a:spcAft>
              <a:defRPr sz="2400" kern="1200">
                <a:solidFill>
                  <a:srgbClr val="FFFFFF"/>
                </a:solidFill>
                <a:latin typeface="Times New Roman" charset="0"/>
                <a:ea typeface="+mn-ea"/>
                <a:cs typeface="+mn-cs"/>
              </a:defRPr>
            </a:lvl5pPr>
            <a:lvl6pPr marL="2286000" algn="l" defTabSz="914400" rtl="0" eaLnBrk="1" latinLnBrk="0" hangingPunct="1">
              <a:defRPr sz="2400" kern="1200">
                <a:solidFill>
                  <a:srgbClr val="FFFFFF"/>
                </a:solidFill>
                <a:latin typeface="Times New Roman" charset="0"/>
                <a:ea typeface="+mn-ea"/>
                <a:cs typeface="+mn-cs"/>
              </a:defRPr>
            </a:lvl6pPr>
            <a:lvl7pPr marL="2743200" algn="l" defTabSz="914400" rtl="0" eaLnBrk="1" latinLnBrk="0" hangingPunct="1">
              <a:defRPr sz="2400" kern="1200">
                <a:solidFill>
                  <a:srgbClr val="FFFFFF"/>
                </a:solidFill>
                <a:latin typeface="Times New Roman" charset="0"/>
                <a:ea typeface="+mn-ea"/>
                <a:cs typeface="+mn-cs"/>
              </a:defRPr>
            </a:lvl7pPr>
            <a:lvl8pPr marL="3200400" algn="l" defTabSz="914400" rtl="0" eaLnBrk="1" latinLnBrk="0" hangingPunct="1">
              <a:defRPr sz="2400" kern="1200">
                <a:solidFill>
                  <a:srgbClr val="FFFFFF"/>
                </a:solidFill>
                <a:latin typeface="Times New Roman" charset="0"/>
                <a:ea typeface="+mn-ea"/>
                <a:cs typeface="+mn-cs"/>
              </a:defRPr>
            </a:lvl8pPr>
            <a:lvl9pPr marL="3657600" algn="l" defTabSz="914400" rtl="0" eaLnBrk="1" latinLnBrk="0" hangingPunct="1">
              <a:defRPr sz="2400" kern="1200">
                <a:solidFill>
                  <a:srgbClr val="FFFFFF"/>
                </a:solidFill>
                <a:latin typeface="Times New Roman" charset="0"/>
                <a:ea typeface="+mn-ea"/>
                <a:cs typeface="+mn-cs"/>
              </a:defRPr>
            </a:lvl9pPr>
          </a:lstStyle>
          <a:p>
            <a:pPr algn="ctr"/>
            <a:endParaRPr lang="en-US"/>
          </a:p>
        </p:txBody>
      </p:sp>
    </p:spTree>
    <p:extLst>
      <p:ext uri="{BB962C8B-B14F-4D97-AF65-F5344CB8AC3E}">
        <p14:creationId xmlns:p14="http://schemas.microsoft.com/office/powerpoint/2010/main" val="3880295194"/>
      </p:ext>
    </p:extLst>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1746"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D7B9FD12-969A-4A0E-8FA2-0E818D1F6CF5}" type="slidenum">
              <a:rPr lang="en-US" sz="1400"/>
              <a:pPr eaLnBrk="1" hangingPunct="1"/>
              <a:t>42</a:t>
            </a:fld>
            <a:endParaRPr lang="en-US" sz="1400"/>
          </a:p>
        </p:txBody>
      </p:sp>
      <p:sp>
        <p:nvSpPr>
          <p:cNvPr id="31747" name="TextBox 4"/>
          <p:cNvSpPr txBox="1">
            <a:spLocks noChangeArrowheads="1"/>
          </p:cNvSpPr>
          <p:nvPr/>
        </p:nvSpPr>
        <p:spPr bwMode="auto">
          <a:xfrm>
            <a:off x="1524000" y="1"/>
            <a:ext cx="3505200" cy="267811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eaLnBrk="1" hangingPunct="1"/>
            <a:r>
              <a:rPr lang="en-US"/>
              <a:t>r=0:15;</a:t>
            </a:r>
          </a:p>
          <a:p>
            <a:pPr eaLnBrk="1" hangingPunct="1"/>
            <a:r>
              <a:rPr lang="en-US"/>
              <a:t>p=1/16;</a:t>
            </a:r>
          </a:p>
          <a:p>
            <a:pPr eaLnBrk="1" hangingPunct="1"/>
            <a:r>
              <a:rPr lang="en-US" err="1"/>
              <a:t>Tn =p./(1-p*(mod(r,1/p)));</a:t>
            </a:r>
          </a:p>
          <a:p>
            <a:pPr eaLnBrk="1" hangingPunct="1"/>
            <a:r>
              <a:rPr lang="en-US"/>
              <a:t>plot(r,Tn, 'b&gt;-')</a:t>
            </a:r>
          </a:p>
          <a:p>
            <a:pPr eaLnBrk="1" hangingPunct="1"/>
            <a:r>
              <a:rPr lang="en-US" err="1"/>
              <a:t>xlabel('r')</a:t>
            </a:r>
          </a:p>
          <a:p>
            <a:pPr eaLnBrk="1" hangingPunct="1"/>
            <a:r>
              <a:rPr lang="en-US" err="1"/>
              <a:t>ylabel('T(n)')</a:t>
            </a:r>
          </a:p>
          <a:p>
            <a:pPr eaLnBrk="1" hangingPunct="1"/>
            <a:r>
              <a:rPr lang="en-US"/>
              <a:t>grid on</a:t>
            </a:r>
          </a:p>
        </p:txBody>
      </p:sp>
      <p:pic>
        <p:nvPicPr>
          <p:cNvPr id="3174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0600" y="0"/>
            <a:ext cx="6553200"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1"/>
          <p:cNvGraphicFramePr>
            <a:graphicFrameLocks noChangeAspect="1"/>
          </p:cNvGraphicFramePr>
          <p:nvPr/>
        </p:nvGraphicFramePr>
        <p:xfrm>
          <a:off x="1551039" y="4502151"/>
          <a:ext cx="4800600" cy="1349375"/>
        </p:xfrm>
        <a:graphic>
          <a:graphicData uri="http://schemas.openxmlformats.org/presentationml/2006/ole">
            <mc:AlternateContent>
              <mc:Choice xmlns:v="urn:schemas-microsoft-com:vml" Requires="v">
                <p:oleObj spid="_x0000_s1039" name="Equation" r:id="rId3" imgW="2438400" imgH="685800" progId="Equation.3">
                  <p:embed/>
                </p:oleObj>
              </mc:Choice>
              <mc:Fallback>
                <p:oleObj name="Equation" r:id="rId3" imgW="2438400" imgH="685800" progId="Equation.3">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1551039" y="4502151"/>
                        <a:ext cx="4800600" cy="1349375"/>
                      </a:xfrm>
                      <a:prstGeom prst="rect">
                        <a:avLst/>
                      </a:prstGeom>
                      <a:noFill/>
                    </p:spPr>
                  </p:pic>
                </p:oleObj>
              </mc:Fallback>
            </mc:AlternateContent>
          </a:graphicData>
        </a:graphic>
      </p:graphicFrame>
      <p:sp>
        <p:nvSpPr>
          <p:cNvPr id="6" name="Rectangle 5"/>
          <p:cNvSpPr>
            <a:spLocks noChangeArrowheads="1"/>
          </p:cNvSpPr>
          <p:nvPr/>
        </p:nvSpPr>
        <p:spPr bwMode="auto">
          <a:xfrm>
            <a:off x="1551039" y="6035829"/>
            <a:ext cx="8991600" cy="7080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eaLnBrk="1" hangingPunct="1"/>
            <a:r>
              <a:rPr lang="en-US" sz="2000"/>
              <a:t>r  =      0     1       2       3       4       5      6      7     8       9     10    11  12    13    14    15</a:t>
            </a:r>
          </a:p>
          <a:p>
            <a:pPr eaLnBrk="1" hangingPunct="1"/>
            <a:r>
              <a:rPr lang="en-US" sz="2000" err="1"/>
              <a:t>T</a:t>
            </a:r>
            <a:r>
              <a:rPr lang="en-US" sz="2000" baseline="-25000" err="1"/>
              <a:t>n</a:t>
            </a:r>
            <a:r>
              <a:rPr lang="en-US" sz="2000"/>
              <a:t> = </a:t>
            </a:r>
            <a:r>
              <a:rPr lang="en-US" sz="1200"/>
              <a:t>0.0625    0.0667    0.0714    0.0769    0.0833    0.0909    0.1    0.1111    0.125    0.1429    0.1667    0.2    0.25    0.3333       0.5           1</a:t>
            </a:r>
          </a:p>
        </p:txBody>
      </p:sp>
      <p:contentPart p14:bwMode="auto" r:id="rId5">
        <p14:nvContentPartPr>
          <p14:cNvPr id="2" name="Ink 1">
            <a:extLst>
              <a:ext uri="{FF2B5EF4-FFF2-40B4-BE49-F238E27FC236}">
                <a16:creationId xmlns:a16="http://schemas.microsoft.com/office/drawing/2014/main" xmlns="" id="{0B52C78D-99AE-40F8-B9DF-B4075D7E9CC2}"/>
              </a:ext>
            </a:extLst>
          </p14:cNvPr>
          <p14:cNvContentPartPr/>
          <p14:nvPr/>
        </p14:nvContentPartPr>
        <p14:xfrm>
          <a:off x="2814600" y="984960"/>
          <a:ext cx="7773840" cy="3821040"/>
        </p14:xfrm>
      </p:contentPart>
    </p:spTree>
    <p:extLst>
      <p:ext uri="{BB962C8B-B14F-4D97-AF65-F5344CB8AC3E}">
        <p14:creationId xmlns:p14="http://schemas.microsoft.com/office/powerpoint/2010/main" val="3284486884"/>
      </p:ext>
    </p:extLst>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171" name="Text Box 4"/>
          <p:cNvSpPr txBox="1">
            <a:spLocks noChangeArrowheads="1"/>
          </p:cNvSpPr>
          <p:nvPr/>
        </p:nvSpPr>
        <p:spPr bwMode="auto">
          <a:xfrm>
            <a:off x="1066800" y="692289"/>
            <a:ext cx="9677400" cy="4939814"/>
          </a:xfrm>
          <a:prstGeom prst="rect">
            <a:avLst/>
          </a:prstGeom>
          <a:noFill/>
          <a:ln>
            <a:noFill/>
          </a:ln>
          <a:extLst/>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just" eaLnBrk="1" hangingPunct="1">
              <a:spcBef>
                <a:spcPct val="50000"/>
              </a:spcBef>
              <a:buFont typeface="Wingdings" pitchFamily="2" charset="2"/>
              <a:buChar char="v"/>
            </a:pPr>
            <a:r>
              <a:rPr lang="en-US" sz="2100">
                <a:latin typeface="Gill Sans MT" panose="020b0502020104020203" pitchFamily="34" charset="0"/>
              </a:rPr>
              <a:t>where </a:t>
            </a:r>
            <a:r>
              <a:rPr lang="en-US" sz="2100" i="1">
                <a:latin typeface="Gill Sans MT" panose="020b0502020104020203" pitchFamily="34" charset="0"/>
              </a:rPr>
              <a:t>p</a:t>
            </a:r>
            <a:r>
              <a:rPr lang="en-US" sz="2100">
                <a:latin typeface="Gill Sans MT" panose="020b0502020104020203" pitchFamily="34" charset="0"/>
              </a:rPr>
              <a:t> is the ratio of the total number of cluster heads to the total number of nodes, </a:t>
            </a:r>
            <a:r>
              <a:rPr lang="en-US" sz="2100" i="1">
                <a:latin typeface="Gill Sans MT" panose="020b0502020104020203" pitchFamily="34" charset="0"/>
              </a:rPr>
              <a:t>r</a:t>
            </a:r>
            <a:r>
              <a:rPr lang="en-US" sz="2100">
                <a:latin typeface="Gill Sans MT" panose="020b0502020104020203" pitchFamily="34" charset="0"/>
              </a:rPr>
              <a:t> is the number of rounds, and </a:t>
            </a:r>
            <a:r>
              <a:rPr lang="en-US" sz="2100" i="1">
                <a:latin typeface="Gill Sans MT" panose="020b0502020104020203" pitchFamily="34" charset="0"/>
              </a:rPr>
              <a:t>G</a:t>
            </a:r>
            <a:r>
              <a:rPr lang="en-US" sz="2100">
                <a:latin typeface="Gill Sans MT" panose="020b0502020104020203" pitchFamily="34" charset="0"/>
              </a:rPr>
              <a:t> is a set of nodes that have not been chosen as cluster heads for the last 1/</a:t>
            </a:r>
            <a:r>
              <a:rPr lang="en-US" sz="2100" i="1">
                <a:latin typeface="Gill Sans MT" panose="020b0502020104020203" pitchFamily="34" charset="0"/>
              </a:rPr>
              <a:t>p</a:t>
            </a:r>
            <a:r>
              <a:rPr lang="en-US" sz="2100">
                <a:latin typeface="Gill Sans MT" panose="020b0502020104020203" pitchFamily="34" charset="0"/>
              </a:rPr>
              <a:t> rounds. </a:t>
            </a:r>
          </a:p>
          <a:p>
            <a:pPr algn="just" eaLnBrk="1" hangingPunct="1">
              <a:spcBef>
                <a:spcPct val="50000"/>
              </a:spcBef>
              <a:buFont typeface="Wingdings" pitchFamily="2" charset="2"/>
              <a:buChar char="v"/>
            </a:pPr>
            <a:endParaRPr lang="en-US" sz="2100">
              <a:latin typeface="Gill Sans MT" panose="020b0502020104020203" pitchFamily="34" charset="0"/>
            </a:endParaRPr>
          </a:p>
          <a:p>
            <a:pPr algn="just" eaLnBrk="1" hangingPunct="1">
              <a:spcBef>
                <a:spcPct val="50000"/>
              </a:spcBef>
              <a:buFont typeface="Wingdings" pitchFamily="2" charset="2"/>
              <a:buChar char="v"/>
            </a:pPr>
            <a:endParaRPr lang="en-US" sz="2100">
              <a:latin typeface="Gill Sans MT" panose="020b0502020104020203" pitchFamily="34" charset="0"/>
            </a:endParaRPr>
          </a:p>
          <a:p>
            <a:pPr algn="just" eaLnBrk="1" hangingPunct="1">
              <a:spcBef>
                <a:spcPct val="50000"/>
              </a:spcBef>
              <a:buFont typeface="Wingdings" pitchFamily="2" charset="2"/>
              <a:buChar char="v"/>
            </a:pPr>
            <a:endParaRPr lang="en-US" sz="2100">
              <a:latin typeface="Gill Sans MT" panose="020b0502020104020203" pitchFamily="34" charset="0"/>
            </a:endParaRPr>
          </a:p>
          <a:p>
            <a:pPr algn="just" eaLnBrk="1" hangingPunct="1">
              <a:spcBef>
                <a:spcPct val="50000"/>
              </a:spcBef>
              <a:buFont typeface="Wingdings" pitchFamily="2" charset="2"/>
              <a:buChar char="v"/>
            </a:pPr>
            <a:endParaRPr lang="en-US" sz="2100">
              <a:latin typeface="Gill Sans MT" panose="020b0502020104020203" pitchFamily="34" charset="0"/>
            </a:endParaRPr>
          </a:p>
          <a:p>
            <a:pPr algn="just" eaLnBrk="1" hangingPunct="1">
              <a:spcBef>
                <a:spcPct val="50000"/>
              </a:spcBef>
              <a:buFont typeface="Wingdings" pitchFamily="2" charset="2"/>
              <a:buChar char="v"/>
            </a:pPr>
            <a:r>
              <a:rPr lang="en-US" sz="2100">
                <a:latin typeface="Gill Sans MT" panose="020b0502020104020203" pitchFamily="34" charset="0"/>
              </a:rPr>
              <a:t>For the first round (</a:t>
            </a:r>
            <a:r>
              <a:rPr lang="en-US" sz="2100" i="1">
                <a:latin typeface="Gill Sans MT" panose="020b0502020104020203" pitchFamily="34" charset="0"/>
              </a:rPr>
              <a:t>r</a:t>
            </a:r>
            <a:r>
              <a:rPr lang="en-US" sz="2100">
                <a:latin typeface="Gill Sans MT" panose="020b0502020104020203" pitchFamily="34" charset="0"/>
              </a:rPr>
              <a:t> = 0), </a:t>
            </a:r>
            <a:r>
              <a:rPr lang="en-US" sz="2100" i="1">
                <a:latin typeface="Gill Sans MT" panose="020b0502020104020203" pitchFamily="34" charset="0"/>
              </a:rPr>
              <a:t>T(n)</a:t>
            </a:r>
            <a:r>
              <a:rPr lang="en-US" sz="2100">
                <a:latin typeface="Gill Sans MT" panose="020b0502020104020203" pitchFamily="34" charset="0"/>
              </a:rPr>
              <a:t> is equal to </a:t>
            </a:r>
            <a:r>
              <a:rPr lang="en-US" sz="2100" i="1">
                <a:latin typeface="Gill Sans MT" panose="020b0502020104020203" pitchFamily="34" charset="0"/>
              </a:rPr>
              <a:t>p</a:t>
            </a:r>
            <a:r>
              <a:rPr lang="en-US" sz="2100">
                <a:latin typeface="Gill Sans MT" panose="020b0502020104020203" pitchFamily="34" charset="0"/>
              </a:rPr>
              <a:t>, and nodes have an equal chance to become cluster head. As </a:t>
            </a:r>
            <a:r>
              <a:rPr lang="en-US" sz="2100" i="1">
                <a:latin typeface="Gill Sans MT" panose="020b0502020104020203" pitchFamily="34" charset="0"/>
              </a:rPr>
              <a:t>r</a:t>
            </a:r>
            <a:r>
              <a:rPr lang="en-US" sz="2100">
                <a:latin typeface="Gill Sans MT" panose="020b0502020104020203" pitchFamily="34" charset="0"/>
              </a:rPr>
              <a:t> gets closer to 1/</a:t>
            </a:r>
            <a:r>
              <a:rPr lang="en-US" sz="2100" i="1">
                <a:latin typeface="Gill Sans MT" panose="020b0502020104020203" pitchFamily="34" charset="0"/>
              </a:rPr>
              <a:t>p</a:t>
            </a:r>
            <a:r>
              <a:rPr lang="en-US" sz="2100">
                <a:latin typeface="Gill Sans MT" panose="020b0502020104020203" pitchFamily="34" charset="0"/>
              </a:rPr>
              <a:t>, </a:t>
            </a:r>
            <a:r>
              <a:rPr lang="en-US" sz="2100" i="1">
                <a:latin typeface="Gill Sans MT" panose="020b0502020104020203" pitchFamily="34" charset="0"/>
              </a:rPr>
              <a:t>T(n)</a:t>
            </a:r>
            <a:r>
              <a:rPr lang="en-US" sz="2100">
                <a:latin typeface="Gill Sans MT" panose="020b0502020104020203" pitchFamily="34" charset="0"/>
              </a:rPr>
              <a:t> increases, and nodes that have not been selected as cluster head in the last 1/</a:t>
            </a:r>
            <a:r>
              <a:rPr lang="en-US" sz="2100" i="1">
                <a:latin typeface="Gill Sans MT" panose="020b0502020104020203" pitchFamily="34" charset="0"/>
              </a:rPr>
              <a:t>p</a:t>
            </a:r>
            <a:r>
              <a:rPr lang="en-US" sz="2100">
                <a:latin typeface="Gill Sans MT" panose="020b0502020104020203" pitchFamily="34" charset="0"/>
              </a:rPr>
              <a:t> rounds have more chance to become cluster head. </a:t>
            </a:r>
          </a:p>
          <a:p>
            <a:pPr algn="just" eaLnBrk="1" hangingPunct="1">
              <a:spcBef>
                <a:spcPct val="50000"/>
              </a:spcBef>
              <a:buFont typeface="Wingdings" pitchFamily="2" charset="2"/>
              <a:buChar char="v"/>
            </a:pPr>
            <a:endParaRPr lang="en-US" sz="2100">
              <a:latin typeface="Gill Sans MT" panose="020b0502020104020203" pitchFamily="34" charset="0"/>
            </a:endParaRPr>
          </a:p>
        </p:txBody>
      </p:sp>
      <p:sp>
        <p:nvSpPr>
          <p:cNvPr id="7172"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4406C756-D02B-4CB6-8C38-6D6834F2BC49}" type="slidenum">
              <a:rPr lang="en-US" sz="1400"/>
              <a:pPr eaLnBrk="1" hangingPunct="1"/>
              <a:t>43</a:t>
            </a:fld>
            <a:endParaRPr lang="en-US" sz="1400"/>
          </a:p>
        </p:txBody>
      </p:sp>
      <p:graphicFrame>
        <p:nvGraphicFramePr>
          <p:cNvPr id="7170" name="Object 1"/>
          <p:cNvGraphicFramePr>
            <a:graphicFrameLocks noChangeAspect="1"/>
          </p:cNvGraphicFramePr>
          <p:nvPr/>
        </p:nvGraphicFramePr>
        <p:xfrm>
          <a:off x="2743201" y="1828800"/>
          <a:ext cx="5692775" cy="1600200"/>
        </p:xfrm>
        <a:graphic>
          <a:graphicData uri="http://schemas.openxmlformats.org/presentationml/2006/ole">
            <mc:AlternateContent>
              <mc:Choice xmlns:v="urn:schemas-microsoft-com:vml" Requires="v">
                <p:oleObj spid="_x0000_s1040" name="Equation" r:id="rId2" imgW="2438400" imgH="685800" progId="Equation.3">
                  <p:embed/>
                </p:oleObj>
              </mc:Choice>
              <mc:Fallback>
                <p:oleObj name="Equation" r:id="rId2" imgW="2438400" imgH="6858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2743201" y="1828800"/>
                        <a:ext cx="5692775" cy="1600200"/>
                      </a:xfrm>
                      <a:prstGeom prst="rect">
                        <a:avLst/>
                      </a:prstGeom>
                      <a:noFill/>
                    </p:spPr>
                  </p:pic>
                </p:oleObj>
              </mc:Fallback>
            </mc:AlternateContent>
          </a:graphicData>
        </a:graphic>
      </p:graphicFrame>
    </p:spTree>
    <p:extLst>
      <p:ext uri="{BB962C8B-B14F-4D97-AF65-F5344CB8AC3E}">
        <p14:creationId xmlns:p14="http://schemas.microsoft.com/office/powerpoint/2010/main" val="316538955"/>
      </p:ext>
    </p:extLst>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8195"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3B51E6D6-AA49-4EDB-A47B-BCB5E2BA3A7A}" type="slidenum">
              <a:rPr lang="en-US" sz="1400"/>
              <a:pPr eaLnBrk="1" hangingPunct="1"/>
              <a:t>44</a:t>
            </a:fld>
            <a:endParaRPr lang="en-US" sz="1400"/>
          </a:p>
        </p:txBody>
      </p:sp>
      <p:sp>
        <p:nvSpPr>
          <p:cNvPr id="8196" name="Rectangle 4"/>
          <p:cNvSpPr>
            <a:spLocks noChangeArrowheads="1"/>
          </p:cNvSpPr>
          <p:nvPr/>
        </p:nvSpPr>
        <p:spPr bwMode="auto">
          <a:xfrm>
            <a:off x="990600" y="3092440"/>
            <a:ext cx="9601200" cy="1708160"/>
          </a:xfrm>
          <a:prstGeom prst="rect">
            <a:avLst/>
          </a:prstGeom>
          <a:noFill/>
          <a:ln>
            <a:noFill/>
          </a:ln>
          <a:extLst/>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just" eaLnBrk="1" hangingPunct="1">
              <a:spcBef>
                <a:spcPct val="50000"/>
              </a:spcBef>
              <a:buFont typeface="Wingdings" pitchFamily="2" charset="2"/>
              <a:buChar char="v"/>
            </a:pPr>
            <a:r>
              <a:rPr lang="en-US" sz="2100">
                <a:latin typeface="Gill Sans MT" panose="020b0502020104020203" pitchFamily="34" charset="0"/>
              </a:rPr>
              <a:t>After 1/</a:t>
            </a:r>
            <a:r>
              <a:rPr lang="en-US" sz="2100" i="1">
                <a:latin typeface="Gill Sans MT" panose="020b0502020104020203" pitchFamily="34" charset="0"/>
              </a:rPr>
              <a:t>p</a:t>
            </a:r>
            <a:r>
              <a:rPr lang="en-US" sz="2100">
                <a:latin typeface="Gill Sans MT" panose="020b0502020104020203" pitchFamily="34" charset="0"/>
              </a:rPr>
              <a:t> - 1 rounds, </a:t>
            </a:r>
            <a:r>
              <a:rPr lang="en-US" sz="2100" i="1">
                <a:latin typeface="Gill Sans MT" panose="020b0502020104020203" pitchFamily="34" charset="0"/>
              </a:rPr>
              <a:t>T(n)</a:t>
            </a:r>
            <a:r>
              <a:rPr lang="en-US" sz="2100">
                <a:latin typeface="Gill Sans MT" panose="020b0502020104020203" pitchFamily="34" charset="0"/>
              </a:rPr>
              <a:t> is equal to 1, meaning that all the remaining nodes have been selected as cluster head. Thus, after 1/</a:t>
            </a:r>
            <a:r>
              <a:rPr lang="en-US" sz="2100" i="1">
                <a:latin typeface="Gill Sans MT" panose="020b0502020104020203" pitchFamily="34" charset="0"/>
              </a:rPr>
              <a:t>p</a:t>
            </a:r>
            <a:r>
              <a:rPr lang="en-US" sz="2100">
                <a:latin typeface="Gill Sans MT" panose="020b0502020104020203" pitchFamily="34" charset="0"/>
              </a:rPr>
              <a:t> rounds, all the nodes have had a chance to become a cluster head once. Since being the cluster head puts a substantial burden on the sensor nodes, this ensures that the network has no overloaded node that runs out of energy sooner than the others.</a:t>
            </a:r>
          </a:p>
        </p:txBody>
      </p:sp>
      <p:graphicFrame>
        <p:nvGraphicFramePr>
          <p:cNvPr id="8194" name="Object 1"/>
          <p:cNvGraphicFramePr>
            <a:graphicFrameLocks noChangeAspect="1"/>
          </p:cNvGraphicFramePr>
          <p:nvPr>
            <p:extLst>
              <p:ext uri="{D42A27DB-BD31-4B8C-83A1-F6EECF244321}">
                <p14:modId xmlns:p14="http://schemas.microsoft.com/office/powerpoint/2010/main" val="197071652"/>
              </p:ext>
            </p:extLst>
          </p:nvPr>
        </p:nvGraphicFramePr>
        <p:xfrm>
          <a:off x="2819401" y="914400"/>
          <a:ext cx="5692775" cy="1600200"/>
        </p:xfrm>
        <a:graphic>
          <a:graphicData uri="http://schemas.openxmlformats.org/presentationml/2006/ole">
            <mc:AlternateContent>
              <mc:Choice xmlns:v="urn:schemas-microsoft-com:vml" Requires="v">
                <p:oleObj spid="_x0000_s1041" name="Equation" r:id="rId2" imgW="2438400" imgH="685800" progId="Equation.3">
                  <p:embed/>
                </p:oleObj>
              </mc:Choice>
              <mc:Fallback>
                <p:oleObj name="Equation" r:id="rId2" imgW="2438400" imgH="6858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2819401" y="914400"/>
                        <a:ext cx="5692775" cy="1600200"/>
                      </a:xfrm>
                      <a:prstGeom prst="rect">
                        <a:avLst/>
                      </a:prstGeom>
                      <a:noFill/>
                    </p:spPr>
                  </p:pic>
                </p:oleObj>
              </mc:Fallback>
            </mc:AlternateContent>
          </a:graphicData>
        </a:graphic>
      </p:graphicFrame>
    </p:spTree>
    <p:extLst>
      <p:ext uri="{BB962C8B-B14F-4D97-AF65-F5344CB8AC3E}">
        <p14:creationId xmlns:p14="http://schemas.microsoft.com/office/powerpoint/2010/main" val="2612532603"/>
      </p:ext>
    </p:extLst>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2770" name="Rectangle 3"/>
          <p:cNvSpPr>
            <a:spLocks noChangeArrowheads="1"/>
          </p:cNvSpPr>
          <p:nvPr/>
        </p:nvSpPr>
        <p:spPr bwMode="auto">
          <a:xfrm>
            <a:off x="1143000" y="1447801"/>
            <a:ext cx="9525000" cy="1904999"/>
          </a:xfrm>
          <a:prstGeom prst="rect">
            <a:avLst/>
          </a:prstGeom>
          <a:noFill/>
          <a:ln>
            <a:noFill/>
          </a:ln>
          <a:extLst/>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itchFamily="18" charset="0"/>
                <a:ea typeface="+mn-ea"/>
                <a:cs typeface="+mn-cs"/>
              </a:defRPr>
            </a:lvl9pPr>
          </a:lstStyle>
          <a:p>
            <a:pPr algn="just" eaLnBrk="1" hangingPunct="1">
              <a:spcBef>
                <a:spcPct val="50000"/>
              </a:spcBef>
              <a:buFont typeface="Wingdings" pitchFamily="2" charset="2"/>
              <a:buChar char="v"/>
            </a:pPr>
            <a:r>
              <a:rPr lang="en-US" sz="2100">
                <a:latin typeface="Gill Sans MT" panose="020b0502020104020203" pitchFamily="34" charset="0"/>
              </a:rPr>
              <a:t>After cluster heads are self-selected, they start to advertise their candidacy to the other sensor nodes. </a:t>
            </a:r>
          </a:p>
          <a:p>
            <a:pPr algn="just" eaLnBrk="1" hangingPunct="1">
              <a:spcBef>
                <a:spcPct val="50000"/>
              </a:spcBef>
              <a:buFont typeface="Wingdings" pitchFamily="2" charset="2"/>
              <a:buChar char="v"/>
            </a:pPr>
            <a:r>
              <a:rPr lang="en-US" sz="2100">
                <a:latin typeface="Gill Sans MT" panose="020b0502020104020203" pitchFamily="34" charset="0"/>
              </a:rPr>
              <a:t>When a node receives advertisements from more than one cluster-head, chooses the candidate whose associated signal is received with higher power. This ensures that sensor node chooses the closest candidates as cluster head.</a:t>
            </a:r>
          </a:p>
        </p:txBody>
      </p:sp>
      <p:sp>
        <p:nvSpPr>
          <p:cNvPr id="32771"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B4659C9-7D1A-421F-B6C5-441027236F99}" type="slidenum">
              <a:rPr lang="en-US" sz="1400"/>
              <a:pPr eaLnBrk="1" hangingPunct="1"/>
              <a:t>45</a:t>
            </a:fld>
            <a:endParaRPr lang="en-US" sz="1400"/>
          </a:p>
        </p:txBody>
      </p:sp>
    </p:spTree>
    <p:extLst>
      <p:ext uri="{BB962C8B-B14F-4D97-AF65-F5344CB8AC3E}">
        <p14:creationId xmlns:p14="http://schemas.microsoft.com/office/powerpoint/2010/main" val="108369751"/>
      </p:ext>
    </p:extLst>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1506" name="灯片编号占位符 5"/>
          <p:cNvSpPr>
            <a:spLocks noGrp="1"/>
          </p:cNvSpPr>
          <p:nvPr>
            <p:ph type="sldNum" sz="quarter" idx="12"/>
          </p:nvPr>
        </p:nvSpPr>
        <p:spPr>
          <a:noFill/>
        </p:spPr>
        <p:txBody>
          <a:bodyPr/>
          <a:lstStyle/>
          <a:p>
            <a:fld id="{0DB9E357-91F8-4331-AA2C-E94E42C0B40F}" type="slidenum">
              <a:rPr lang="en-GB" altLang="zh-CN" sz="2000">
                <a:ea typeface="宋体" pitchFamily="2" charset="-122"/>
              </a:rPr>
              <a:t>46</a:t>
            </a:fld>
            <a:endParaRPr lang="en-GB" altLang="zh-CN" sz="2000">
              <a:ea typeface="宋体" pitchFamily="2" charset="-122"/>
            </a:endParaRPr>
          </a:p>
        </p:txBody>
      </p:sp>
      <p:sp>
        <p:nvSpPr>
          <p:cNvPr id="21507" name="矩形 2"/>
          <p:cNvSpPr>
            <a:spLocks noGrp="1" noChangeArrowheads="1"/>
          </p:cNvSpPr>
          <p:nvPr>
            <p:ph type="title"/>
          </p:nvPr>
        </p:nvSpPr>
        <p:spPr>
          <a:xfrm>
            <a:off x="1143000" y="228599"/>
            <a:ext cx="9220200" cy="721053"/>
          </a:xfrm>
        </p:spPr>
        <p:txBody>
          <a:bodyPr/>
          <a:lstStyle/>
          <a:p>
            <a:pPr algn="just"/>
            <a:r>
              <a:rPr lang="en-US" altLang="zh-CN" sz="2000">
                <a:latin typeface="Gill Sans MT" panose="020b0502020104020203" pitchFamily="34" charset="0"/>
                <a:ea typeface="宋体" pitchFamily="2" charset="-122"/>
              </a:rPr>
              <a:t>The problem we mentioned here is called </a:t>
            </a:r>
            <a:r>
              <a:rPr lang="en-US" altLang="zh-CN" sz="2000">
                <a:solidFill>
                  <a:srgbClr val="FF0000"/>
                </a:solidFill>
                <a:latin typeface="Gill Sans MT" panose="020b0502020104020203" pitchFamily="34" charset="0"/>
                <a:ea typeface="宋体" pitchFamily="2" charset="-122"/>
              </a:rPr>
              <a:t>Hidden Terminal Problem</a:t>
            </a:r>
            <a:endParaRPr lang="en-US" altLang="zh-TW" sz="2000">
              <a:solidFill>
                <a:srgbClr val="FF0000"/>
              </a:solidFill>
              <a:latin typeface="Gill Sans MT" panose="020b0502020104020203" pitchFamily="34" charset="0"/>
              <a:ea typeface="PMingLiU" pitchFamily="18" charset="-120"/>
            </a:endParaRPr>
          </a:p>
        </p:txBody>
      </p:sp>
      <p:sp>
        <p:nvSpPr>
          <p:cNvPr id="21508" name="文本框 13"/>
          <p:cNvSpPr txBox="1">
            <a:spLocks noChangeArrowheads="1"/>
          </p:cNvSpPr>
          <p:nvPr/>
        </p:nvSpPr>
        <p:spPr bwMode="auto">
          <a:xfrm>
            <a:off x="1143000" y="4419600"/>
            <a:ext cx="9525000" cy="1325620"/>
          </a:xfrm>
          <a:prstGeom prst="rect">
            <a:avLst/>
          </a:prstGeom>
          <a:noFill/>
          <a:ln w="9525">
            <a:noFill/>
            <a:miter lim="800000"/>
          </a:ln>
        </p:spPr>
        <p:txBody>
          <a:bodyPr wrap="square" lIns="90000" tIns="46800" rIns="90000" bIns="46800">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just"/>
            <a:r>
              <a:rPr kumimoji="1" lang="en-US" altLang="zh-CN" sz="2000" b="1">
                <a:latin typeface="Gill Sans MT" panose="020b0502020104020203" pitchFamily="34" charset="0"/>
                <a:ea typeface="宋体" pitchFamily="2" charset="-122"/>
              </a:rPr>
              <a:t>Consider the effect of RTS/CTS:</a:t>
            </a:r>
          </a:p>
          <a:p>
            <a:pPr algn="just"/>
            <a:r>
              <a:rPr lang="en-US" sz="2000" b="1">
                <a:latin typeface="Gill Sans MT" panose="020b0502020104020203" pitchFamily="34" charset="0"/>
              </a:rPr>
              <a:t>RTS</a:t>
            </a:r>
            <a:r>
              <a:rPr lang="en-US" sz="2000">
                <a:latin typeface="Gill Sans MT" panose="020b0502020104020203" pitchFamily="34" charset="0"/>
              </a:rPr>
              <a:t>/</a:t>
            </a:r>
            <a:r>
              <a:rPr lang="en-US" sz="2000" b="1">
                <a:latin typeface="Gill Sans MT" panose="020b0502020104020203" pitchFamily="34" charset="0"/>
              </a:rPr>
              <a:t>CTS</a:t>
            </a:r>
            <a:r>
              <a:rPr lang="en-US" sz="2000">
                <a:latin typeface="Gill Sans MT" panose="020b0502020104020203" pitchFamily="34" charset="0"/>
              </a:rPr>
              <a:t> (Request to Send / Clear to Send) is the optional mechanism used by the 802.11 wireless networking protocol to reduce frame collisions introduced by the hidden node problem.</a:t>
            </a:r>
            <a:endParaRPr lang="zh-TW" altLang="en-US" sz="2000">
              <a:latin typeface="Gill Sans MT" panose="020b0502020104020203" pitchFamily="34" charset="0"/>
            </a:endParaRPr>
          </a:p>
        </p:txBody>
      </p:sp>
      <p:sp>
        <p:nvSpPr>
          <p:cNvPr id="21509" name="文本框 14"/>
          <p:cNvSpPr txBox="1">
            <a:spLocks noChangeArrowheads="1"/>
          </p:cNvSpPr>
          <p:nvPr/>
        </p:nvSpPr>
        <p:spPr bwMode="auto">
          <a:xfrm>
            <a:off x="5943600" y="1066800"/>
            <a:ext cx="4495800" cy="2402838"/>
          </a:xfrm>
          <a:prstGeom prst="rect">
            <a:avLst/>
          </a:prstGeom>
          <a:noFill/>
          <a:ln w="9525">
            <a:noFill/>
            <a:miter lim="800000"/>
          </a:ln>
        </p:spPr>
        <p:txBody>
          <a:bodyPr lIns="90000" tIns="46800" rIns="90000" bIns="46800">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spcBef>
                <a:spcPct val="50000"/>
              </a:spcBef>
            </a:pPr>
            <a:r>
              <a:rPr lang="en-US" altLang="zh-CN" sz="2000">
                <a:latin typeface="Gill Sans MT" panose="020b0502020104020203" pitchFamily="34" charset="0"/>
                <a:ea typeface="宋体" pitchFamily="2" charset="-122"/>
              </a:rPr>
              <a:t>A and B can hear each other. B and C can hear each other. But A and C cannot hear each other.</a:t>
            </a:r>
          </a:p>
          <a:p>
            <a:pPr algn="just">
              <a:spcBef>
                <a:spcPct val="50000"/>
              </a:spcBef>
            </a:pPr>
            <a:r>
              <a:rPr lang="en-US" altLang="zh-CN" sz="2000">
                <a:latin typeface="Gill Sans MT" panose="020b0502020104020203" pitchFamily="34" charset="0"/>
                <a:ea typeface="宋体" pitchFamily="2" charset="-122"/>
              </a:rPr>
              <a:t>When A is sending data to B, C cannot sense this activity and hence C is allowed to send data to B at the same time. This will cause a collision at B.</a:t>
            </a:r>
            <a:endParaRPr lang="en-US" altLang="zh-TW" sz="2000">
              <a:latin typeface="Gill Sans MT" panose="020b0502020104020203" pitchFamily="34" charset="0"/>
              <a:ea typeface="PMingLiU" pitchFamily="18" charset="-120"/>
            </a:endParaRPr>
          </a:p>
        </p:txBody>
      </p:sp>
      <p:grpSp>
        <p:nvGrpSpPr>
          <p:cNvPr id="21510" name="Group 20"/>
          <p:cNvGrpSpPr/>
          <p:nvPr/>
        </p:nvGrpSpPr>
        <p:grpSpPr>
          <a:xfrm>
            <a:off x="1447800" y="1295400"/>
            <a:ext cx="4343400" cy="2590800"/>
            <a:chOff x="685800" y="1828800"/>
            <a:chExt cx="3886200" cy="2209800"/>
          </a:xfrm>
        </p:grpSpPr>
        <p:grpSp>
          <p:nvGrpSpPr>
            <p:cNvPr id="21511" name="组合 3"/>
            <p:cNvGrpSpPr/>
            <p:nvPr/>
          </p:nvGrpSpPr>
          <p:grpSpPr>
            <a:xfrm>
              <a:off x="685800" y="1828800"/>
              <a:ext cx="2362200" cy="2209800"/>
              <a:chOff x="1152" y="1152"/>
              <a:chExt cx="1488" cy="1392"/>
            </a:xfrm>
          </p:grpSpPr>
          <p:sp>
            <p:nvSpPr>
              <p:cNvPr id="21522" name="椭圆 4"/>
              <p:cNvSpPr>
                <a:spLocks noChangeArrowheads="1"/>
              </p:cNvSpPr>
              <p:nvPr/>
            </p:nvSpPr>
            <p:spPr bwMode="auto">
              <a:xfrm>
                <a:off x="1152" y="1152"/>
                <a:ext cx="1488" cy="1392"/>
              </a:xfrm>
              <a:prstGeom prst="ellipse">
                <a:avLst/>
              </a:prstGeom>
              <a:noFill/>
              <a:ln w="9525">
                <a:solidFill>
                  <a:schemeClr val="tx1"/>
                </a:solidFill>
                <a:round/>
              </a:ln>
            </p:spPr>
            <p:txBody>
              <a:bodyPr wrap="none" lIns="90000" tIns="46800" rIns="90000" bIns="46800" anchor="ct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zh-CN" altLang="en-US" sz="2000">
                  <a:ea typeface="宋体" pitchFamily="2" charset="-122"/>
                </a:endParaRPr>
              </a:p>
            </p:txBody>
          </p:sp>
          <p:sp>
            <p:nvSpPr>
              <p:cNvPr id="21523" name="文本框 5"/>
              <p:cNvSpPr txBox="1">
                <a:spLocks noChangeArrowheads="1"/>
              </p:cNvSpPr>
              <p:nvPr/>
            </p:nvSpPr>
            <p:spPr bwMode="auto">
              <a:xfrm>
                <a:off x="1824" y="1776"/>
                <a:ext cx="172" cy="218"/>
              </a:xfrm>
              <a:prstGeom prst="rect">
                <a:avLst/>
              </a:prstGeom>
              <a:noFill/>
              <a:ln w="9525">
                <a:solidFill>
                  <a:schemeClr val="tx1"/>
                </a:solidFill>
                <a:miter lim="800000"/>
              </a:ln>
            </p:spPr>
            <p:txBody>
              <a:bodyPr lIns="90000" tIns="46800" rIns="90000" bIns="46800">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a:spcBef>
                    <a:spcPct val="50000"/>
                  </a:spcBef>
                </a:pPr>
                <a:r>
                  <a:rPr lang="en-US" altLang="zh-CN" sz="2000">
                    <a:ea typeface="宋体" pitchFamily="2" charset="-122"/>
                  </a:rPr>
                  <a:t>A</a:t>
                </a:r>
                <a:endParaRPr lang="en-US" altLang="zh-TW" sz="2000">
                  <a:ea typeface="PMingLiU" pitchFamily="18" charset="-120"/>
                </a:endParaRPr>
              </a:p>
            </p:txBody>
          </p:sp>
        </p:grpSp>
        <p:grpSp>
          <p:nvGrpSpPr>
            <p:cNvPr id="21512" name="组合 6"/>
            <p:cNvGrpSpPr/>
            <p:nvPr/>
          </p:nvGrpSpPr>
          <p:grpSpPr>
            <a:xfrm>
              <a:off x="1447800" y="1828800"/>
              <a:ext cx="2362200" cy="2209800"/>
              <a:chOff x="1152" y="1152"/>
              <a:chExt cx="1488" cy="1392"/>
            </a:xfrm>
          </p:grpSpPr>
          <p:sp>
            <p:nvSpPr>
              <p:cNvPr id="21520" name="椭圆 7"/>
              <p:cNvSpPr>
                <a:spLocks noChangeArrowheads="1"/>
              </p:cNvSpPr>
              <p:nvPr/>
            </p:nvSpPr>
            <p:spPr bwMode="auto">
              <a:xfrm>
                <a:off x="1152" y="1152"/>
                <a:ext cx="1488" cy="1392"/>
              </a:xfrm>
              <a:prstGeom prst="ellipse">
                <a:avLst/>
              </a:prstGeom>
              <a:noFill/>
              <a:ln w="9525">
                <a:solidFill>
                  <a:schemeClr val="tx1"/>
                </a:solidFill>
                <a:round/>
              </a:ln>
            </p:spPr>
            <p:txBody>
              <a:bodyPr wrap="none" lIns="90000" tIns="46800" rIns="90000" bIns="46800" anchor="ct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zh-CN" altLang="en-US" sz="2000">
                  <a:ea typeface="宋体" pitchFamily="2" charset="-122"/>
                </a:endParaRPr>
              </a:p>
            </p:txBody>
          </p:sp>
          <p:sp>
            <p:nvSpPr>
              <p:cNvPr id="21521" name="文本框 8"/>
              <p:cNvSpPr txBox="1">
                <a:spLocks noChangeArrowheads="1"/>
              </p:cNvSpPr>
              <p:nvPr/>
            </p:nvSpPr>
            <p:spPr bwMode="auto">
              <a:xfrm>
                <a:off x="1824" y="1776"/>
                <a:ext cx="172" cy="218"/>
              </a:xfrm>
              <a:prstGeom prst="rect">
                <a:avLst/>
              </a:prstGeom>
              <a:noFill/>
              <a:ln w="9525">
                <a:solidFill>
                  <a:schemeClr val="tx1"/>
                </a:solidFill>
                <a:miter lim="800000"/>
              </a:ln>
            </p:spPr>
            <p:txBody>
              <a:bodyPr lIns="90000" tIns="46800" rIns="90000" bIns="46800">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a:spcBef>
                    <a:spcPct val="50000"/>
                  </a:spcBef>
                </a:pPr>
                <a:r>
                  <a:rPr lang="en-US" altLang="zh-CN" sz="2000">
                    <a:ea typeface="宋体" pitchFamily="2" charset="-122"/>
                  </a:rPr>
                  <a:t>B</a:t>
                </a:r>
                <a:endParaRPr lang="en-US" altLang="zh-TW" sz="2000">
                  <a:ea typeface="PMingLiU" pitchFamily="18" charset="-120"/>
                </a:endParaRPr>
              </a:p>
            </p:txBody>
          </p:sp>
        </p:grpSp>
        <p:grpSp>
          <p:nvGrpSpPr>
            <p:cNvPr id="21513" name="组合 9"/>
            <p:cNvGrpSpPr/>
            <p:nvPr/>
          </p:nvGrpSpPr>
          <p:grpSpPr>
            <a:xfrm>
              <a:off x="2209800" y="1828800"/>
              <a:ext cx="2362200" cy="2209800"/>
              <a:chOff x="1152" y="1152"/>
              <a:chExt cx="1488" cy="1392"/>
            </a:xfrm>
          </p:grpSpPr>
          <p:sp>
            <p:nvSpPr>
              <p:cNvPr id="21518" name="椭圆 10"/>
              <p:cNvSpPr>
                <a:spLocks noChangeArrowheads="1"/>
              </p:cNvSpPr>
              <p:nvPr/>
            </p:nvSpPr>
            <p:spPr bwMode="auto">
              <a:xfrm>
                <a:off x="1152" y="1152"/>
                <a:ext cx="1488" cy="1392"/>
              </a:xfrm>
              <a:prstGeom prst="ellipse">
                <a:avLst/>
              </a:prstGeom>
              <a:noFill/>
              <a:ln w="9525">
                <a:solidFill>
                  <a:schemeClr val="tx1"/>
                </a:solidFill>
                <a:round/>
              </a:ln>
            </p:spPr>
            <p:txBody>
              <a:bodyPr wrap="none" lIns="90000" tIns="46800" rIns="90000" bIns="46800" anchor="ct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zh-CN" altLang="en-US" sz="2000">
                  <a:ea typeface="宋体" pitchFamily="2" charset="-122"/>
                </a:endParaRPr>
              </a:p>
            </p:txBody>
          </p:sp>
          <p:sp>
            <p:nvSpPr>
              <p:cNvPr id="21519" name="文本框 11"/>
              <p:cNvSpPr txBox="1">
                <a:spLocks noChangeArrowheads="1"/>
              </p:cNvSpPr>
              <p:nvPr/>
            </p:nvSpPr>
            <p:spPr bwMode="auto">
              <a:xfrm>
                <a:off x="1824" y="1776"/>
                <a:ext cx="172" cy="218"/>
              </a:xfrm>
              <a:prstGeom prst="rect">
                <a:avLst/>
              </a:prstGeom>
              <a:noFill/>
              <a:ln w="9525">
                <a:solidFill>
                  <a:schemeClr val="tx1"/>
                </a:solidFill>
                <a:miter lim="800000"/>
              </a:ln>
            </p:spPr>
            <p:txBody>
              <a:bodyPr lIns="90000" tIns="46800" rIns="90000" bIns="46800">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a:spcBef>
                    <a:spcPct val="50000"/>
                  </a:spcBef>
                </a:pPr>
                <a:r>
                  <a:rPr lang="en-US" altLang="zh-CN" sz="2000">
                    <a:ea typeface="宋体" pitchFamily="2" charset="-122"/>
                  </a:rPr>
                  <a:t>C</a:t>
                </a:r>
                <a:endParaRPr lang="en-US" altLang="zh-TW" sz="2000">
                  <a:ea typeface="PMingLiU" pitchFamily="18" charset="-120"/>
                </a:endParaRPr>
              </a:p>
            </p:txBody>
          </p:sp>
        </p:grpSp>
        <p:sp>
          <p:nvSpPr>
            <p:cNvPr id="21514" name="直线 15"/>
            <p:cNvSpPr>
              <a:spLocks noChangeShapeType="1"/>
            </p:cNvSpPr>
            <p:nvPr/>
          </p:nvSpPr>
          <p:spPr bwMode="auto">
            <a:xfrm>
              <a:off x="2133600" y="2971800"/>
              <a:ext cx="304800" cy="0"/>
            </a:xfrm>
            <a:prstGeom prst="line">
              <a:avLst/>
            </a:prstGeom>
            <a:noFill/>
            <a:ln w="9525">
              <a:solidFill>
                <a:srgbClr val="FF0000"/>
              </a:solidFill>
              <a:round/>
              <a:tailEnd type="triangle" w="med" len="med"/>
            </a:ln>
          </p:spPr>
          <p:txBody>
            <a:bodyPr lIns="90000" tIns="46800" rIns="90000" bIns="46800"/>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sz="2000"/>
            </a:p>
          </p:txBody>
        </p:sp>
        <p:sp>
          <p:nvSpPr>
            <p:cNvPr id="21515" name="直线 16"/>
            <p:cNvSpPr>
              <a:spLocks noChangeShapeType="1"/>
            </p:cNvSpPr>
            <p:nvPr/>
          </p:nvSpPr>
          <p:spPr bwMode="auto">
            <a:xfrm flipH="1">
              <a:off x="2873375" y="2971800"/>
              <a:ext cx="304800" cy="0"/>
            </a:xfrm>
            <a:prstGeom prst="line">
              <a:avLst/>
            </a:prstGeom>
            <a:noFill/>
            <a:ln w="9525">
              <a:solidFill>
                <a:srgbClr val="FF0000"/>
              </a:solidFill>
              <a:round/>
              <a:tailEnd type="triangle" w="med" len="med"/>
            </a:ln>
          </p:spPr>
          <p:txBody>
            <a:bodyPr lIns="90000" tIns="46800" rIns="90000" bIns="46800"/>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sz="2000"/>
            </a:p>
          </p:txBody>
        </p:sp>
        <p:sp>
          <p:nvSpPr>
            <p:cNvPr id="21516" name="自选图形 17"/>
            <p:cNvSpPr>
              <a:spLocks noChangeArrowheads="1"/>
            </p:cNvSpPr>
            <p:nvPr/>
          </p:nvSpPr>
          <p:spPr bwMode="auto">
            <a:xfrm>
              <a:off x="2590800" y="2667000"/>
              <a:ext cx="228600" cy="228600"/>
            </a:xfrm>
            <a:prstGeom prst="irregularSeal1">
              <a:avLst/>
            </a:prstGeom>
            <a:solidFill>
              <a:srgbClr val="FF0000"/>
            </a:solidFill>
            <a:ln w="9525">
              <a:solidFill>
                <a:schemeClr val="tx1"/>
              </a:solidFill>
              <a:miter lim="800000"/>
            </a:ln>
          </p:spPr>
          <p:txBody>
            <a:bodyPr wrap="none" lIns="90000" tIns="46800" rIns="90000" bIns="46800" anchor="ct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zh-CN" altLang="en-US" sz="2000">
                <a:ea typeface="宋体" pitchFamily="2" charset="-122"/>
              </a:endParaRPr>
            </a:p>
          </p:txBody>
        </p:sp>
        <p:sp>
          <p:nvSpPr>
            <p:cNvPr id="21517" name="文本框 18"/>
            <p:cNvSpPr txBox="1">
              <a:spLocks noChangeArrowheads="1"/>
            </p:cNvSpPr>
            <p:nvPr/>
          </p:nvSpPr>
          <p:spPr bwMode="auto">
            <a:xfrm>
              <a:off x="2286000" y="2362200"/>
              <a:ext cx="990600" cy="343131"/>
            </a:xfrm>
            <a:prstGeom prst="rect">
              <a:avLst/>
            </a:prstGeom>
            <a:noFill/>
            <a:ln w="9525">
              <a:noFill/>
              <a:miter lim="800000"/>
            </a:ln>
          </p:spPr>
          <p:txBody>
            <a:bodyPr lIns="90000" tIns="46800" rIns="90000" bIns="46800">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spcBef>
                  <a:spcPct val="50000"/>
                </a:spcBef>
              </a:pPr>
              <a:r>
                <a:rPr lang="en-US" altLang="zh-CN" sz="2000">
                  <a:ea typeface="宋体" pitchFamily="2" charset="-122"/>
                </a:rPr>
                <a:t>collision</a:t>
              </a:r>
              <a:endParaRPr lang="en-US" altLang="zh-TW" sz="2000">
                <a:ea typeface="PMingLiU" pitchFamily="18" charset="-120"/>
              </a:endParaRPr>
            </a:p>
          </p:txBody>
        </p:sp>
      </p:grpSp>
    </p:spTree>
    <p:extLst>
      <p:ext uri="{BB962C8B-B14F-4D97-AF65-F5344CB8AC3E}">
        <p14:creationId xmlns:p14="http://schemas.microsoft.com/office/powerpoint/2010/main" val="582876753"/>
      </p:ext>
    </p:extLst>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147" name="Slide Number Placeholder 4"/>
          <p:cNvSpPr>
            <a:spLocks noGrp="1"/>
          </p:cNvSpPr>
          <p:nvPr>
            <p:ph type="sldNum" sz="quarter" idx="12"/>
          </p:nvPr>
        </p:nvSpPr>
        <p:spPr>
          <a:noFill/>
        </p:spPr>
        <p:txBody>
          <a:bodyPr/>
          <a:lstStyle/>
          <a:p>
            <a:fld id="{567C3EA0-307F-48A2-9D7B-9CF49B8692A1}" type="slidenum">
              <a:rPr lang="en-US" smtClean="0"/>
              <a:t>47</a:t>
            </a:fld>
            <a:endParaRPr lang="en-US"/>
          </a:p>
        </p:txBody>
      </p:sp>
      <p:sp>
        <p:nvSpPr>
          <p:cNvPr id="6148" name="Text Box 4"/>
          <p:cNvSpPr txBox="1">
            <a:spLocks noChangeArrowheads="1"/>
          </p:cNvSpPr>
          <p:nvPr/>
        </p:nvSpPr>
        <p:spPr bwMode="auto">
          <a:xfrm>
            <a:off x="1371600" y="3116282"/>
            <a:ext cx="9829800" cy="3970318"/>
          </a:xfrm>
          <a:prstGeom prst="rect">
            <a:avLst/>
          </a:prstGeom>
          <a:noFill/>
          <a:ln w="9525">
            <a:noFill/>
            <a:miter lim="800000"/>
          </a:ln>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justLow"/>
            <a:r>
              <a:rPr lang="en-US" sz="2100">
                <a:latin typeface="Gill Sans MT" panose="020b0502020104020203" pitchFamily="34" charset="0"/>
              </a:rPr>
              <a:t>To reduce the packet dropping probability or to enhance throughput of wireless LAN exponential binary backoff algorithm is widely used. The access method of MAC protocol of IEEE 802.11 based on exponential binary backoff algorithm can be explained with the following steps.</a:t>
            </a:r>
            <a:endParaRPr lang="en-US" sz="2100" u="sng">
              <a:latin typeface="Gill Sans MT" panose="020b0502020104020203" pitchFamily="34" charset="0"/>
            </a:endParaRPr>
          </a:p>
          <a:p>
            <a:pPr algn="justLow"/>
            <a:r>
              <a:rPr lang="en-US" sz="2100" b="1" u="sng">
                <a:solidFill>
                  <a:schemeClr val="accent2"/>
                </a:solidFill>
                <a:latin typeface="Gill Sans MT" panose="020b0502020104020203" pitchFamily="34" charset="0"/>
              </a:rPr>
              <a:t>Step: 1</a:t>
            </a:r>
            <a:endParaRPr lang="en-US" sz="2100" b="1">
              <a:solidFill>
                <a:schemeClr val="accent2"/>
              </a:solidFill>
              <a:latin typeface="Gill Sans MT" panose="020b0502020104020203" pitchFamily="34" charset="0"/>
            </a:endParaRPr>
          </a:p>
          <a:p>
            <a:pPr algn="justLow"/>
            <a:r>
              <a:rPr lang="en-US" sz="2100">
                <a:latin typeface="Gill Sans MT" panose="020b0502020104020203" pitchFamily="34" charset="0"/>
              </a:rPr>
              <a:t>The transmitting node first senses the status of the channel. If the channel is found busy then the Tx node continues to monitor the channel.</a:t>
            </a:r>
            <a:endParaRPr lang="en-US" sz="2100" u="sng">
              <a:latin typeface="Gill Sans MT" panose="020b0502020104020203" pitchFamily="34" charset="0"/>
            </a:endParaRPr>
          </a:p>
          <a:p>
            <a:pPr algn="justLow"/>
            <a:r>
              <a:rPr lang="en-US" sz="2100" b="1" u="sng">
                <a:solidFill>
                  <a:schemeClr val="accent2"/>
                </a:solidFill>
                <a:latin typeface="Gill Sans MT" panose="020b0502020104020203" pitchFamily="34" charset="0"/>
              </a:rPr>
              <a:t>Step:2</a:t>
            </a:r>
            <a:endParaRPr lang="en-US" sz="2100" b="1">
              <a:solidFill>
                <a:schemeClr val="accent2"/>
              </a:solidFill>
              <a:latin typeface="Gill Sans MT" panose="020b0502020104020203" pitchFamily="34" charset="0"/>
            </a:endParaRPr>
          </a:p>
          <a:p>
            <a:pPr algn="justLow"/>
            <a:r>
              <a:rPr lang="en-US" sz="2100">
                <a:latin typeface="Gill Sans MT" panose="020b0502020104020203" pitchFamily="34" charset="0"/>
              </a:rPr>
              <a:t>If the channel is found idle for a fixed duration known as DIFS (Distributed Inter-frame Space), the Tx chooses a random number according to the binary exponential back off algorithm. The random number is used as a back off timer. </a:t>
            </a:r>
            <a:endParaRPr lang="en-US" sz="2100" u="sng">
              <a:latin typeface="Gill Sans MT" panose="020b0502020104020203" pitchFamily="34" charset="0"/>
            </a:endParaRPr>
          </a:p>
          <a:p>
            <a:pPr algn="justLow"/>
            <a:endParaRPr lang="en-US" sz="2100">
              <a:latin typeface="Gill Sans MT" panose="020b0502020104020203" pitchFamily="34" charset="0"/>
            </a:endParaRPr>
          </a:p>
        </p:txBody>
      </p:sp>
      <p:graphicFrame>
        <p:nvGraphicFramePr>
          <p:cNvPr id="6146" name="Object 2"/>
          <p:cNvGraphicFramePr>
            <a:graphicFrameLocks noGrp="1" noChangeAspect="1"/>
          </p:cNvGraphicFramePr>
          <p:nvPr>
            <p:ph/>
            <p:extLst/>
          </p:nvPr>
        </p:nvGraphicFramePr>
        <p:xfrm>
          <a:off x="3124200" y="882641"/>
          <a:ext cx="6035860" cy="1752599"/>
        </p:xfrm>
        <a:graphic>
          <a:graphicData uri="http://schemas.openxmlformats.org/presentationml/2006/ole">
            <mc:AlternateContent>
              <mc:Choice xmlns:v="urn:schemas-microsoft-com:vml" Requires="v">
                <p:oleObj spid="_x0000_s1042" name="Bitmap Image" r:id="rId3" imgW="5249008" imgH="1590897" progId="PBrush">
                  <p:embed/>
                </p:oleObj>
              </mc:Choice>
              <mc:Fallback>
                <p:oleObj name="Bitmap Image" r:id="rId3" imgW="5249008" imgH="1590897" progId="PBrush">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3124200" y="882641"/>
                        <a:ext cx="6035860" cy="1752599"/>
                      </a:xfrm>
                      <a:prstGeom prst="rect">
                        <a:avLst/>
                      </a:prstGeom>
                      <a:noFill/>
                      <a:ln>
                        <a:noFill/>
                      </a:ln>
                      <a:effectLst/>
                    </p:spPr>
                  </p:pic>
                </p:oleObj>
              </mc:Fallback>
            </mc:AlternateContent>
          </a:graphicData>
        </a:graphic>
      </p:graphicFrame>
      <p:sp>
        <p:nvSpPr>
          <p:cNvPr id="6149" name="Text Box 7"/>
          <p:cNvSpPr txBox="1">
            <a:spLocks noChangeArrowheads="1"/>
          </p:cNvSpPr>
          <p:nvPr/>
        </p:nvSpPr>
        <p:spPr bwMode="auto">
          <a:xfrm>
            <a:off x="2971800" y="152400"/>
            <a:ext cx="6553200" cy="369332"/>
          </a:xfrm>
          <a:prstGeom prst="rect">
            <a:avLst/>
          </a:prstGeom>
          <a:solidFill>
            <a:srgbClr val="FF99FF"/>
          </a:solidFill>
          <a:ln w="9525">
            <a:noFill/>
            <a:miter lim="800000"/>
          </a:ln>
        </p:spPr>
        <p:txBody>
          <a:bodyP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spcBef>
                <a:spcPct val="50000"/>
              </a:spcBef>
            </a:pPr>
            <a:r>
              <a:rPr lang="en-US"/>
              <a:t>Distributed Binary Exponential Backoff Algorithm</a:t>
            </a:r>
          </a:p>
        </p:txBody>
      </p:sp>
      <p:sp>
        <p:nvSpPr>
          <p:cNvPr id="6" name="Rectangle 5"/>
          <p:cNvSpPr/>
          <p:nvPr/>
        </p:nvSpPr>
        <p:spPr>
          <a:xfrm>
            <a:off x="914400" y="685800"/>
            <a:ext cx="10972800" cy="6096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400" kern="1200">
                <a:solidFill>
                  <a:srgbClr val="FFFFFF"/>
                </a:solidFill>
                <a:latin typeface="Times New Roman" charset="0"/>
                <a:ea typeface="+mn-ea"/>
                <a:cs typeface="+mn-cs"/>
              </a:defRPr>
            </a:lvl1pPr>
            <a:lvl2pPr marL="457200" algn="l" rtl="0" fontAlgn="base">
              <a:spcBef>
                <a:spcPct val="0"/>
              </a:spcBef>
              <a:spcAft>
                <a:spcPct val="0"/>
              </a:spcAft>
              <a:defRPr sz="2400" kern="1200">
                <a:solidFill>
                  <a:srgbClr val="FFFFFF"/>
                </a:solidFill>
                <a:latin typeface="Times New Roman" charset="0"/>
                <a:ea typeface="+mn-ea"/>
                <a:cs typeface="+mn-cs"/>
              </a:defRPr>
            </a:lvl2pPr>
            <a:lvl3pPr marL="914400" algn="l" rtl="0" fontAlgn="base">
              <a:spcBef>
                <a:spcPct val="0"/>
              </a:spcBef>
              <a:spcAft>
                <a:spcPct val="0"/>
              </a:spcAft>
              <a:defRPr sz="2400" kern="1200">
                <a:solidFill>
                  <a:srgbClr val="FFFFFF"/>
                </a:solidFill>
                <a:latin typeface="Times New Roman" charset="0"/>
                <a:ea typeface="+mn-ea"/>
                <a:cs typeface="+mn-cs"/>
              </a:defRPr>
            </a:lvl3pPr>
            <a:lvl4pPr marL="1371600" algn="l" rtl="0" fontAlgn="base">
              <a:spcBef>
                <a:spcPct val="0"/>
              </a:spcBef>
              <a:spcAft>
                <a:spcPct val="0"/>
              </a:spcAft>
              <a:defRPr sz="2400" kern="1200">
                <a:solidFill>
                  <a:srgbClr val="FFFFFF"/>
                </a:solidFill>
                <a:latin typeface="Times New Roman" charset="0"/>
                <a:ea typeface="+mn-ea"/>
                <a:cs typeface="+mn-cs"/>
              </a:defRPr>
            </a:lvl4pPr>
            <a:lvl5pPr marL="1828800" algn="l" rtl="0" fontAlgn="base">
              <a:spcBef>
                <a:spcPct val="0"/>
              </a:spcBef>
              <a:spcAft>
                <a:spcPct val="0"/>
              </a:spcAft>
              <a:defRPr sz="2400" kern="1200">
                <a:solidFill>
                  <a:srgbClr val="FFFFFF"/>
                </a:solidFill>
                <a:latin typeface="Times New Roman" charset="0"/>
                <a:ea typeface="+mn-ea"/>
                <a:cs typeface="+mn-cs"/>
              </a:defRPr>
            </a:lvl5pPr>
            <a:lvl6pPr marL="2286000" algn="l" defTabSz="914400" rtl="0" eaLnBrk="1" latinLnBrk="0" hangingPunct="1">
              <a:defRPr sz="2400" kern="1200">
                <a:solidFill>
                  <a:srgbClr val="FFFFFF"/>
                </a:solidFill>
                <a:latin typeface="Times New Roman" charset="0"/>
                <a:ea typeface="+mn-ea"/>
                <a:cs typeface="+mn-cs"/>
              </a:defRPr>
            </a:lvl6pPr>
            <a:lvl7pPr marL="2743200" algn="l" defTabSz="914400" rtl="0" eaLnBrk="1" latinLnBrk="0" hangingPunct="1">
              <a:defRPr sz="2400" kern="1200">
                <a:solidFill>
                  <a:srgbClr val="FFFFFF"/>
                </a:solidFill>
                <a:latin typeface="Times New Roman" charset="0"/>
                <a:ea typeface="+mn-ea"/>
                <a:cs typeface="+mn-cs"/>
              </a:defRPr>
            </a:lvl7pPr>
            <a:lvl8pPr marL="3200400" algn="l" defTabSz="914400" rtl="0" eaLnBrk="1" latinLnBrk="0" hangingPunct="1">
              <a:defRPr sz="2400" kern="1200">
                <a:solidFill>
                  <a:srgbClr val="FFFFFF"/>
                </a:solidFill>
                <a:latin typeface="Times New Roman" charset="0"/>
                <a:ea typeface="+mn-ea"/>
                <a:cs typeface="+mn-cs"/>
              </a:defRPr>
            </a:lvl8pPr>
            <a:lvl9pPr marL="3657600" algn="l" defTabSz="914400" rtl="0" eaLnBrk="1" latinLnBrk="0" hangingPunct="1">
              <a:defRPr sz="2400" kern="1200">
                <a:solidFill>
                  <a:srgbClr val="FFFFFF"/>
                </a:solidFill>
                <a:latin typeface="Times New Roman" charset="0"/>
                <a:ea typeface="+mn-ea"/>
                <a:cs typeface="+mn-cs"/>
              </a:defRPr>
            </a:lvl9pPr>
          </a:lstStyle>
          <a:p>
            <a:pPr algn="ctr"/>
            <a:endParaRPr lang="en-US"/>
          </a:p>
        </p:txBody>
      </p:sp>
    </p:spTree>
    <p:extLst>
      <p:ext uri="{BB962C8B-B14F-4D97-AF65-F5344CB8AC3E}">
        <p14:creationId xmlns:p14="http://schemas.microsoft.com/office/powerpoint/2010/main" val="3284665396"/>
      </p:ext>
    </p:extLst>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171" name="Slide Number Placeholder 4"/>
          <p:cNvSpPr>
            <a:spLocks noGrp="1"/>
          </p:cNvSpPr>
          <p:nvPr>
            <p:ph type="sldNum" sz="quarter" idx="12"/>
          </p:nvPr>
        </p:nvSpPr>
        <p:spPr>
          <a:noFill/>
        </p:spPr>
        <p:txBody>
          <a:bodyPr/>
          <a:lstStyle/>
          <a:p>
            <a:fld id="{48C8395F-B444-4D62-BA8B-FC3F9AD7CAA9}" type="slidenum">
              <a:rPr lang="en-US" smtClean="0"/>
              <a:t>48</a:t>
            </a:fld>
            <a:endParaRPr lang="en-US"/>
          </a:p>
        </p:txBody>
      </p:sp>
      <p:sp>
        <p:nvSpPr>
          <p:cNvPr id="7172" name="Text Box 5"/>
          <p:cNvSpPr txBox="1">
            <a:spLocks noChangeArrowheads="1"/>
          </p:cNvSpPr>
          <p:nvPr/>
        </p:nvSpPr>
        <p:spPr bwMode="auto">
          <a:xfrm>
            <a:off x="1371600" y="3095179"/>
            <a:ext cx="9525000" cy="3000821"/>
          </a:xfrm>
          <a:prstGeom prst="rect">
            <a:avLst/>
          </a:prstGeom>
          <a:noFill/>
          <a:ln w="9525">
            <a:noFill/>
            <a:miter lim="800000"/>
          </a:ln>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justLow"/>
            <a:r>
              <a:rPr lang="en-US" sz="2100" b="1" u="sng">
                <a:solidFill>
                  <a:schemeClr val="accent2"/>
                </a:solidFill>
                <a:latin typeface="Gill Sans MT" panose="020b0502020104020203" pitchFamily="34" charset="0"/>
              </a:rPr>
              <a:t>Step:3</a:t>
            </a:r>
            <a:endParaRPr lang="en-US" sz="2100" b="1">
              <a:solidFill>
                <a:schemeClr val="accent2"/>
              </a:solidFill>
              <a:latin typeface="Gill Sans MT" panose="020b0502020104020203" pitchFamily="34" charset="0"/>
            </a:endParaRPr>
          </a:p>
          <a:p>
            <a:pPr algn="justLow"/>
            <a:r>
              <a:rPr lang="en-US" sz="2100">
                <a:latin typeface="Gill Sans MT" panose="020b0502020104020203" pitchFamily="34" charset="0"/>
              </a:rPr>
              <a:t>Time immediately after the DIFS (Distributed Inter-frame Space) is slotted known as idle slots where the duration of a slot is considered as the sum of the time required to sense a station and to switch the Tx from sensing / listening mode to transmitting mode.</a:t>
            </a:r>
            <a:endParaRPr lang="en-US" sz="2100" u="sng">
              <a:latin typeface="Gill Sans MT" panose="020b0502020104020203" pitchFamily="34" charset="0"/>
            </a:endParaRPr>
          </a:p>
          <a:p>
            <a:pPr algn="justLow"/>
            <a:r>
              <a:rPr lang="en-US" sz="2100" b="1" u="sng">
                <a:solidFill>
                  <a:schemeClr val="accent2"/>
                </a:solidFill>
                <a:latin typeface="Gill Sans MT" panose="020b0502020104020203" pitchFamily="34" charset="0"/>
              </a:rPr>
              <a:t>Step:4</a:t>
            </a:r>
            <a:r>
              <a:rPr lang="en-US" sz="2100" u="sng">
                <a:latin typeface="Gill Sans MT" panose="020b0502020104020203" pitchFamily="34" charset="0"/>
              </a:rPr>
              <a:t> </a:t>
            </a:r>
            <a:endParaRPr lang="en-US" sz="2100">
              <a:latin typeface="Gill Sans MT" panose="020b0502020104020203" pitchFamily="34" charset="0"/>
            </a:endParaRPr>
          </a:p>
          <a:p>
            <a:pPr algn="justLow"/>
            <a:r>
              <a:rPr lang="en-US" sz="2100">
                <a:latin typeface="Gill Sans MT" panose="020b0502020104020203" pitchFamily="34" charset="0"/>
              </a:rPr>
              <a:t>Elapsing of each idle slot the back off timer is decreased by one. If the channel is found busy before the back off timer reaches to zero then repeat the steps 1 to 3. The transmission of </a:t>
            </a:r>
            <a:r>
              <a:rPr lang="en-US" sz="2100" smtClean="0">
                <a:latin typeface="Gill Sans MT" panose="020b0502020104020203" pitchFamily="34" charset="0"/>
              </a:rPr>
              <a:t>data </a:t>
            </a:r>
            <a:r>
              <a:rPr lang="en-US" sz="2100">
                <a:latin typeface="Gill Sans MT" panose="020b0502020104020203" pitchFamily="34" charset="0"/>
              </a:rPr>
              <a:t>begins only if the back off timer reaches to zero.</a:t>
            </a:r>
          </a:p>
        </p:txBody>
      </p:sp>
      <p:graphicFrame>
        <p:nvGraphicFramePr>
          <p:cNvPr id="7170" name="Object 2"/>
          <p:cNvGraphicFramePr>
            <a:graphicFrameLocks noGrp="1" noChangeAspect="1"/>
          </p:cNvGraphicFramePr>
          <p:nvPr>
            <p:ph/>
            <p:extLst/>
          </p:nvPr>
        </p:nvGraphicFramePr>
        <p:xfrm>
          <a:off x="2590801" y="533400"/>
          <a:ext cx="6491111" cy="1905000"/>
        </p:xfrm>
        <a:graphic>
          <a:graphicData uri="http://schemas.openxmlformats.org/presentationml/2006/ole">
            <mc:AlternateContent>
              <mc:Choice xmlns:v="urn:schemas-microsoft-com:vml" Requires="v">
                <p:oleObj spid="_x0000_s1043" name="Bitmap Image" r:id="rId3" imgW="5249008" imgH="1590897" progId="PBrush">
                  <p:embed/>
                </p:oleObj>
              </mc:Choice>
              <mc:Fallback>
                <p:oleObj name="Bitmap Image" r:id="rId3" imgW="5249008" imgH="1590897" progId="PBrush">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2590801" y="533400"/>
                        <a:ext cx="6491111" cy="1905000"/>
                      </a:xfrm>
                      <a:prstGeom prst="rect">
                        <a:avLst/>
                      </a:prstGeom>
                      <a:noFill/>
                      <a:ln>
                        <a:noFill/>
                      </a:ln>
                      <a:effectLst/>
                    </p:spPr>
                  </p:pic>
                </p:oleObj>
              </mc:Fallback>
            </mc:AlternateContent>
          </a:graphicData>
        </a:graphic>
      </p:graphicFrame>
      <p:sp>
        <p:nvSpPr>
          <p:cNvPr id="5" name="Rectangle 4"/>
          <p:cNvSpPr/>
          <p:nvPr/>
        </p:nvSpPr>
        <p:spPr>
          <a:xfrm>
            <a:off x="914400" y="685800"/>
            <a:ext cx="10820400" cy="55626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400" kern="1200">
                <a:solidFill>
                  <a:srgbClr val="FFFFFF"/>
                </a:solidFill>
                <a:latin typeface="Times New Roman" charset="0"/>
                <a:ea typeface="+mn-ea"/>
                <a:cs typeface="+mn-cs"/>
              </a:defRPr>
            </a:lvl1pPr>
            <a:lvl2pPr marL="457200" algn="l" rtl="0" fontAlgn="base">
              <a:spcBef>
                <a:spcPct val="0"/>
              </a:spcBef>
              <a:spcAft>
                <a:spcPct val="0"/>
              </a:spcAft>
              <a:defRPr sz="2400" kern="1200">
                <a:solidFill>
                  <a:srgbClr val="FFFFFF"/>
                </a:solidFill>
                <a:latin typeface="Times New Roman" charset="0"/>
                <a:ea typeface="+mn-ea"/>
                <a:cs typeface="+mn-cs"/>
              </a:defRPr>
            </a:lvl2pPr>
            <a:lvl3pPr marL="914400" algn="l" rtl="0" fontAlgn="base">
              <a:spcBef>
                <a:spcPct val="0"/>
              </a:spcBef>
              <a:spcAft>
                <a:spcPct val="0"/>
              </a:spcAft>
              <a:defRPr sz="2400" kern="1200">
                <a:solidFill>
                  <a:srgbClr val="FFFFFF"/>
                </a:solidFill>
                <a:latin typeface="Times New Roman" charset="0"/>
                <a:ea typeface="+mn-ea"/>
                <a:cs typeface="+mn-cs"/>
              </a:defRPr>
            </a:lvl3pPr>
            <a:lvl4pPr marL="1371600" algn="l" rtl="0" fontAlgn="base">
              <a:spcBef>
                <a:spcPct val="0"/>
              </a:spcBef>
              <a:spcAft>
                <a:spcPct val="0"/>
              </a:spcAft>
              <a:defRPr sz="2400" kern="1200">
                <a:solidFill>
                  <a:srgbClr val="FFFFFF"/>
                </a:solidFill>
                <a:latin typeface="Times New Roman" charset="0"/>
                <a:ea typeface="+mn-ea"/>
                <a:cs typeface="+mn-cs"/>
              </a:defRPr>
            </a:lvl4pPr>
            <a:lvl5pPr marL="1828800" algn="l" rtl="0" fontAlgn="base">
              <a:spcBef>
                <a:spcPct val="0"/>
              </a:spcBef>
              <a:spcAft>
                <a:spcPct val="0"/>
              </a:spcAft>
              <a:defRPr sz="2400" kern="1200">
                <a:solidFill>
                  <a:srgbClr val="FFFFFF"/>
                </a:solidFill>
                <a:latin typeface="Times New Roman" charset="0"/>
                <a:ea typeface="+mn-ea"/>
                <a:cs typeface="+mn-cs"/>
              </a:defRPr>
            </a:lvl5pPr>
            <a:lvl6pPr marL="2286000" algn="l" defTabSz="914400" rtl="0" eaLnBrk="1" latinLnBrk="0" hangingPunct="1">
              <a:defRPr sz="2400" kern="1200">
                <a:solidFill>
                  <a:srgbClr val="FFFFFF"/>
                </a:solidFill>
                <a:latin typeface="Times New Roman" charset="0"/>
                <a:ea typeface="+mn-ea"/>
                <a:cs typeface="+mn-cs"/>
              </a:defRPr>
            </a:lvl6pPr>
            <a:lvl7pPr marL="2743200" algn="l" defTabSz="914400" rtl="0" eaLnBrk="1" latinLnBrk="0" hangingPunct="1">
              <a:defRPr sz="2400" kern="1200">
                <a:solidFill>
                  <a:srgbClr val="FFFFFF"/>
                </a:solidFill>
                <a:latin typeface="Times New Roman" charset="0"/>
                <a:ea typeface="+mn-ea"/>
                <a:cs typeface="+mn-cs"/>
              </a:defRPr>
            </a:lvl7pPr>
            <a:lvl8pPr marL="3200400" algn="l" defTabSz="914400" rtl="0" eaLnBrk="1" latinLnBrk="0" hangingPunct="1">
              <a:defRPr sz="2400" kern="1200">
                <a:solidFill>
                  <a:srgbClr val="FFFFFF"/>
                </a:solidFill>
                <a:latin typeface="Times New Roman" charset="0"/>
                <a:ea typeface="+mn-ea"/>
                <a:cs typeface="+mn-cs"/>
              </a:defRPr>
            </a:lvl8pPr>
            <a:lvl9pPr marL="3657600" algn="l" defTabSz="914400" rtl="0" eaLnBrk="1" latinLnBrk="0" hangingPunct="1">
              <a:defRPr sz="2400" kern="1200">
                <a:solidFill>
                  <a:srgbClr val="FFFFFF"/>
                </a:solidFill>
                <a:latin typeface="Times New Roman" charset="0"/>
                <a:ea typeface="+mn-ea"/>
                <a:cs typeface="+mn-cs"/>
              </a:defRPr>
            </a:lvl9pPr>
          </a:lstStyle>
          <a:p>
            <a:pPr algn="ctr"/>
            <a:endParaRPr lang="en-US"/>
          </a:p>
        </p:txBody>
      </p:sp>
    </p:spTree>
    <p:extLst>
      <p:ext uri="{BB962C8B-B14F-4D97-AF65-F5344CB8AC3E}">
        <p14:creationId xmlns:p14="http://schemas.microsoft.com/office/powerpoint/2010/main" val="3445300342"/>
      </p:ext>
    </p:extLst>
  </p:cSld>
  <p:clrMapOvr>
    <a:masterClrMapping/>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2530" name="Slide Number Placeholder 5"/>
          <p:cNvSpPr>
            <a:spLocks noGrp="1"/>
          </p:cNvSpPr>
          <p:nvPr>
            <p:ph type="sldNum" sz="quarter" idx="12"/>
          </p:nvPr>
        </p:nvSpPr>
        <p:spPr>
          <a:noFill/>
        </p:spPr>
        <p:txBody>
          <a:bodyPr/>
          <a:lstStyle/>
          <a:p>
            <a:fld id="{F46DE783-15CE-44A4-95F4-EE0B958A536B}" type="slidenum">
              <a:rPr lang="en-US" smtClean="0"/>
              <a:t>49</a:t>
            </a:fld>
            <a:endParaRPr lang="en-US"/>
          </a:p>
        </p:txBody>
      </p:sp>
      <p:sp>
        <p:nvSpPr>
          <p:cNvPr id="22531" name="TextBox 5"/>
          <p:cNvSpPr txBox="1">
            <a:spLocks noChangeArrowheads="1"/>
          </p:cNvSpPr>
          <p:nvPr/>
        </p:nvSpPr>
        <p:spPr bwMode="auto">
          <a:xfrm>
            <a:off x="1447800" y="304801"/>
            <a:ext cx="9677400" cy="3600986"/>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defPPr>
              <a:defRPr lang="en-US"/>
            </a:defPPr>
            <a:lvl1pPr algn="l" rtl="0" fontAlgn="base">
              <a:spcBef>
                <a:spcPct val="0"/>
              </a:spcBef>
              <a:spcAft>
                <a:spcPct val="0"/>
              </a:spcAft>
              <a:defRPr sz="2400" kern="1200">
                <a:solidFill>
                  <a:srgbClr val="000000"/>
                </a:solidFill>
                <a:latin typeface="Times New Roman" charset="0"/>
                <a:ea typeface="+mn-ea"/>
                <a:cs typeface="+mn-cs"/>
              </a:defRPr>
            </a:lvl1pPr>
            <a:lvl2pPr marL="457200" algn="l" rtl="0" fontAlgn="base">
              <a:spcBef>
                <a:spcPct val="0"/>
              </a:spcBef>
              <a:spcAft>
                <a:spcPct val="0"/>
              </a:spcAft>
              <a:defRPr sz="2400" kern="1200">
                <a:solidFill>
                  <a:srgbClr val="000000"/>
                </a:solidFill>
                <a:latin typeface="Times New Roman" charset="0"/>
                <a:ea typeface="+mn-ea"/>
                <a:cs typeface="+mn-cs"/>
              </a:defRPr>
            </a:lvl2pPr>
            <a:lvl3pPr marL="914400" algn="l" rtl="0" fontAlgn="base">
              <a:spcBef>
                <a:spcPct val="0"/>
              </a:spcBef>
              <a:spcAft>
                <a:spcPct val="0"/>
              </a:spcAft>
              <a:defRPr sz="2400" kern="1200">
                <a:solidFill>
                  <a:srgbClr val="000000"/>
                </a:solidFill>
                <a:latin typeface="Times New Roman" charset="0"/>
                <a:ea typeface="+mn-ea"/>
                <a:cs typeface="+mn-cs"/>
              </a:defRPr>
            </a:lvl3pPr>
            <a:lvl4pPr marL="1371600" algn="l" rtl="0" fontAlgn="base">
              <a:spcBef>
                <a:spcPct val="0"/>
              </a:spcBef>
              <a:spcAft>
                <a:spcPct val="0"/>
              </a:spcAft>
              <a:defRPr sz="2400" kern="1200">
                <a:solidFill>
                  <a:srgbClr val="000000"/>
                </a:solidFill>
                <a:latin typeface="Times New Roman" charset="0"/>
                <a:ea typeface="+mn-ea"/>
                <a:cs typeface="+mn-cs"/>
              </a:defRPr>
            </a:lvl4pPr>
            <a:lvl5pPr marL="1828800" algn="l" rtl="0" fontAlgn="base">
              <a:spcBef>
                <a:spcPct val="0"/>
              </a:spcBef>
              <a:spcAft>
                <a:spcPct val="0"/>
              </a:spcAft>
              <a:defRPr sz="2400" kern="1200">
                <a:solidFill>
                  <a:srgbClr val="000000"/>
                </a:solidFill>
                <a:latin typeface="Times New Roman" charset="0"/>
                <a:ea typeface="+mn-ea"/>
                <a:cs typeface="+mn-cs"/>
              </a:defRPr>
            </a:lvl5pPr>
            <a:lvl6pPr marL="2286000" algn="l" defTabSz="914400" rtl="0" eaLnBrk="1" latinLnBrk="0" hangingPunct="1">
              <a:defRPr sz="2400" kern="1200">
                <a:solidFill>
                  <a:srgbClr val="000000"/>
                </a:solidFill>
                <a:latin typeface="Times New Roman" charset="0"/>
                <a:ea typeface="+mn-ea"/>
                <a:cs typeface="+mn-cs"/>
              </a:defRPr>
            </a:lvl6pPr>
            <a:lvl7pPr marL="2743200" algn="l" defTabSz="914400" rtl="0" eaLnBrk="1" latinLnBrk="0" hangingPunct="1">
              <a:defRPr sz="2400" kern="1200">
                <a:solidFill>
                  <a:srgbClr val="000000"/>
                </a:solidFill>
                <a:latin typeface="Times New Roman" charset="0"/>
                <a:ea typeface="+mn-ea"/>
                <a:cs typeface="+mn-cs"/>
              </a:defRPr>
            </a:lvl7pPr>
            <a:lvl8pPr marL="3200400" algn="l" defTabSz="914400" rtl="0" eaLnBrk="1" latinLnBrk="0" hangingPunct="1">
              <a:defRPr sz="2400" kern="1200">
                <a:solidFill>
                  <a:srgbClr val="000000"/>
                </a:solidFill>
                <a:latin typeface="Times New Roman" charset="0"/>
                <a:ea typeface="+mn-ea"/>
                <a:cs typeface="+mn-cs"/>
              </a:defRPr>
            </a:lvl8pPr>
            <a:lvl9pPr marL="3657600" algn="l" defTabSz="914400" rtl="0" eaLnBrk="1" latinLnBrk="0" hangingPunct="1">
              <a:defRPr sz="2400" kern="1200">
                <a:solidFill>
                  <a:srgbClr val="000000"/>
                </a:solidFill>
                <a:latin typeface="Times New Roman" charset="0"/>
                <a:ea typeface="+mn-ea"/>
                <a:cs typeface="+mn-cs"/>
              </a:defRPr>
            </a:lvl9pPr>
          </a:lstStyle>
          <a:p>
            <a:pPr algn="just">
              <a:buFont typeface="Wingdings" pitchFamily="2" charset="2"/>
              <a:buChar char="v"/>
            </a:pPr>
            <a:r>
              <a:rPr lang="en-US">
                <a:solidFill>
                  <a:schemeClr val="accent2"/>
                </a:solidFill>
                <a:latin typeface="Gill Sans MT" panose="020b0502020104020203" pitchFamily="34" charset="0"/>
              </a:rPr>
              <a:t>Second Problem</a:t>
            </a:r>
            <a:r>
              <a:rPr lang="en-US">
                <a:latin typeface="Gill Sans MT" panose="020b0502020104020203" pitchFamily="34" charset="0"/>
              </a:rPr>
              <a:t>: </a:t>
            </a:r>
            <a:endParaRPr lang="en-US" smtClean="0">
              <a:latin typeface="Gill Sans MT" panose="020b0502020104020203" pitchFamily="34" charset="0"/>
            </a:endParaRPr>
          </a:p>
          <a:p>
            <a:pPr algn="just"/>
            <a:endParaRPr lang="en-US">
              <a:latin typeface="Gill Sans MT" panose="020b0502020104020203" pitchFamily="34" charset="0"/>
            </a:endParaRPr>
          </a:p>
          <a:p>
            <a:pPr marL="457200" indent="-457200" algn="just">
              <a:buFont typeface="Arial" pitchFamily="34" charset="0"/>
              <a:buChar char="•"/>
            </a:pPr>
            <a:r>
              <a:rPr lang="en-US" sz="2000">
                <a:latin typeface="Gill Sans MT" panose="020b0502020104020203" pitchFamily="34" charset="0"/>
              </a:rPr>
              <a:t>In radio communication Multipath propagation (Multipath fading) due to presence of reflecting and refracting from water bodies and terrestrial objects such as mountains and buildings or even scatterers hence cause  multiple versions of the signal arrive at the receiver through  two or more paths. </a:t>
            </a:r>
          </a:p>
          <a:p>
            <a:pPr marL="457200" indent="-457200" algn="just">
              <a:buFont typeface="Arial" pitchFamily="34" charset="0"/>
              <a:buChar char="•"/>
            </a:pPr>
            <a:r>
              <a:rPr lang="en-US" sz="2000">
                <a:latin typeface="Gill Sans MT" panose="020b0502020104020203" pitchFamily="34" charset="0"/>
              </a:rPr>
              <a:t>Multipath propagation causes multipath interference, including constructive and destructive interference of the signal; </a:t>
            </a:r>
          </a:p>
          <a:p>
            <a:pPr marL="457200" indent="-457200" algn="just">
              <a:buFont typeface="Arial" pitchFamily="34" charset="0"/>
              <a:buChar char="•"/>
            </a:pPr>
            <a:r>
              <a:rPr lang="en-US" sz="2000">
                <a:latin typeface="Gill Sans MT" panose="020b0502020104020203" pitchFamily="34" charset="0"/>
              </a:rPr>
              <a:t>Destructive interference causes fading. This may cause a radio signal to become too weak in certain areas to be received adequately, so multipath propagation can be detrimental in radio communication systems. </a:t>
            </a:r>
          </a:p>
        </p:txBody>
      </p:sp>
      <p:pic>
        <p:nvPicPr>
          <p:cNvPr id="22532" name="Picture 4"/>
          <p:cNvPicPr>
            <a:picLocks noChangeAspect="1" noChangeArrowheads="1"/>
          </p:cNvPicPr>
          <p:nvPr/>
        </p:nvPicPr>
        <p:blipFill>
          <a:blip r:embed="rId3"/>
          <a:stretch>
            <a:fillRect/>
          </a:stretch>
        </p:blipFill>
        <p:spPr bwMode="auto">
          <a:xfrm>
            <a:off x="3276600" y="3761292"/>
            <a:ext cx="5363098" cy="3020509"/>
          </a:xfrm>
          <a:prstGeom prst="rect">
            <a:avLst/>
          </a:prstGeom>
          <a:noFill/>
          <a:ln w="9525">
            <a:noFill/>
            <a:miter lim="800000"/>
          </a:ln>
        </p:spPr>
      </p:pic>
      <p:sp>
        <p:nvSpPr>
          <p:cNvPr id="5" name="Rectangle 4"/>
          <p:cNvSpPr/>
          <p:nvPr/>
        </p:nvSpPr>
        <p:spPr>
          <a:xfrm>
            <a:off x="762000" y="304801"/>
            <a:ext cx="11049000" cy="632459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400" kern="1200">
                <a:solidFill>
                  <a:srgbClr val="FFFFFF"/>
                </a:solidFill>
                <a:latin typeface="Times New Roman" charset="0"/>
                <a:ea typeface="+mn-ea"/>
                <a:cs typeface="+mn-cs"/>
              </a:defRPr>
            </a:lvl1pPr>
            <a:lvl2pPr marL="457200" algn="l" rtl="0" fontAlgn="base">
              <a:spcBef>
                <a:spcPct val="0"/>
              </a:spcBef>
              <a:spcAft>
                <a:spcPct val="0"/>
              </a:spcAft>
              <a:defRPr sz="2400" kern="1200">
                <a:solidFill>
                  <a:srgbClr val="FFFFFF"/>
                </a:solidFill>
                <a:latin typeface="Times New Roman" charset="0"/>
                <a:ea typeface="+mn-ea"/>
                <a:cs typeface="+mn-cs"/>
              </a:defRPr>
            </a:lvl2pPr>
            <a:lvl3pPr marL="914400" algn="l" rtl="0" fontAlgn="base">
              <a:spcBef>
                <a:spcPct val="0"/>
              </a:spcBef>
              <a:spcAft>
                <a:spcPct val="0"/>
              </a:spcAft>
              <a:defRPr sz="2400" kern="1200">
                <a:solidFill>
                  <a:srgbClr val="FFFFFF"/>
                </a:solidFill>
                <a:latin typeface="Times New Roman" charset="0"/>
                <a:ea typeface="+mn-ea"/>
                <a:cs typeface="+mn-cs"/>
              </a:defRPr>
            </a:lvl3pPr>
            <a:lvl4pPr marL="1371600" algn="l" rtl="0" fontAlgn="base">
              <a:spcBef>
                <a:spcPct val="0"/>
              </a:spcBef>
              <a:spcAft>
                <a:spcPct val="0"/>
              </a:spcAft>
              <a:defRPr sz="2400" kern="1200">
                <a:solidFill>
                  <a:srgbClr val="FFFFFF"/>
                </a:solidFill>
                <a:latin typeface="Times New Roman" charset="0"/>
                <a:ea typeface="+mn-ea"/>
                <a:cs typeface="+mn-cs"/>
              </a:defRPr>
            </a:lvl4pPr>
            <a:lvl5pPr marL="1828800" algn="l" rtl="0" fontAlgn="base">
              <a:spcBef>
                <a:spcPct val="0"/>
              </a:spcBef>
              <a:spcAft>
                <a:spcPct val="0"/>
              </a:spcAft>
              <a:defRPr sz="2400" kern="1200">
                <a:solidFill>
                  <a:srgbClr val="FFFFFF"/>
                </a:solidFill>
                <a:latin typeface="Times New Roman" charset="0"/>
                <a:ea typeface="+mn-ea"/>
                <a:cs typeface="+mn-cs"/>
              </a:defRPr>
            </a:lvl5pPr>
            <a:lvl6pPr marL="2286000" algn="l" defTabSz="914400" rtl="0" eaLnBrk="1" latinLnBrk="0" hangingPunct="1">
              <a:defRPr sz="2400" kern="1200">
                <a:solidFill>
                  <a:srgbClr val="FFFFFF"/>
                </a:solidFill>
                <a:latin typeface="Times New Roman" charset="0"/>
                <a:ea typeface="+mn-ea"/>
                <a:cs typeface="+mn-cs"/>
              </a:defRPr>
            </a:lvl6pPr>
            <a:lvl7pPr marL="2743200" algn="l" defTabSz="914400" rtl="0" eaLnBrk="1" latinLnBrk="0" hangingPunct="1">
              <a:defRPr sz="2400" kern="1200">
                <a:solidFill>
                  <a:srgbClr val="FFFFFF"/>
                </a:solidFill>
                <a:latin typeface="Times New Roman" charset="0"/>
                <a:ea typeface="+mn-ea"/>
                <a:cs typeface="+mn-cs"/>
              </a:defRPr>
            </a:lvl7pPr>
            <a:lvl8pPr marL="3200400" algn="l" defTabSz="914400" rtl="0" eaLnBrk="1" latinLnBrk="0" hangingPunct="1">
              <a:defRPr sz="2400" kern="1200">
                <a:solidFill>
                  <a:srgbClr val="FFFFFF"/>
                </a:solidFill>
                <a:latin typeface="Times New Roman" charset="0"/>
                <a:ea typeface="+mn-ea"/>
                <a:cs typeface="+mn-cs"/>
              </a:defRPr>
            </a:lvl8pPr>
            <a:lvl9pPr marL="3657600" algn="l" defTabSz="914400" rtl="0" eaLnBrk="1" latinLnBrk="0" hangingPunct="1">
              <a:defRPr sz="2400" kern="1200">
                <a:solidFill>
                  <a:srgbClr val="FFFFFF"/>
                </a:solidFill>
                <a:latin typeface="Times New Roman" charset="0"/>
                <a:ea typeface="+mn-ea"/>
                <a:cs typeface="+mn-cs"/>
              </a:defRPr>
            </a:lvl9pPr>
          </a:lstStyle>
          <a:p>
            <a:pPr algn="ctr"/>
            <a:endParaRPr lang="en-US"/>
          </a:p>
        </p:txBody>
      </p:sp>
    </p:spTree>
    <p:extLst>
      <p:ext uri="{BB962C8B-B14F-4D97-AF65-F5344CB8AC3E}">
        <p14:creationId xmlns:p14="http://schemas.microsoft.com/office/powerpoint/2010/main" val="2918560969"/>
      </p:ext>
    </p:extLst>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2"/>
          <p:cNvSpPr>
            <a:spLocks noGrp="1"/>
          </p:cNvSpPr>
          <p:nvPr>
            <p:ph idx="1"/>
          </p:nvPr>
        </p:nvSpPr>
        <p:spPr>
          <a:xfrm>
            <a:off x="1066800" y="2209800"/>
            <a:ext cx="9772650" cy="3733800"/>
          </a:xfrm>
        </p:spPr>
        <p:txBody>
          <a:bodyPr>
            <a:noAutofit/>
          </a:bodyPr>
          <a:lstStyle/>
          <a:p>
            <a:pPr algn="just"/>
            <a:r>
              <a:rPr lang="en-US" b="1"/>
              <a:t>Personal digital assistant: </a:t>
            </a:r>
            <a:r>
              <a:rPr lang="en-US"/>
              <a:t>PDAs typically accompany a user and offer simple versions of office software (calendar, note-pad, mail). The typical input device is a pen, with built-in character recognition translating handwriting into characters. Web browsers and many other software packages are available for these devices. </a:t>
            </a:r>
          </a:p>
          <a:p>
            <a:pPr algn="just"/>
            <a:r>
              <a:rPr lang="en-US" b="1"/>
              <a:t>Pocket computer: </a:t>
            </a:r>
            <a:r>
              <a:rPr lang="en-US"/>
              <a:t>The next steps toward full computers are pocket computers offering tiny keyboards, color displays, and simple versions of programs found on desktop computers (text processing, spreadsheets etc.).</a:t>
            </a:r>
          </a:p>
          <a:p>
            <a:pPr algn="just"/>
            <a:r>
              <a:rPr lang="en-US" b="1"/>
              <a:t>Notebook/laptop: </a:t>
            </a:r>
            <a:r>
              <a:rPr lang="en-US"/>
              <a:t>Finally, laptops offer more or less the same performance as standard desktop computers; they use the same software – the only technical difference being size, weight, and the ability to run on a battery. If operated mainly via a sensitive display (touch sensitive or electromagnetic), the devices are also known as notepads or tablet PCs.</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5</a:t>
            </a:fld>
            <a:endParaRPr lang="en-US"/>
          </a:p>
        </p:txBody>
      </p:sp>
      <p:sp>
        <p:nvSpPr>
          <p:cNvPr id="6" name="Title 1"/>
          <p:cNvSpPr>
            <a:spLocks noGrp="1"/>
          </p:cNvSpPr>
          <p:nvPr>
            <p:ph type="title"/>
          </p:nvPr>
        </p:nvSpPr>
        <p:spPr>
          <a:xfrm>
            <a:off x="609600" y="838200"/>
            <a:ext cx="10972800" cy="1143000"/>
          </a:xfrm>
        </p:spPr>
        <p:txBody>
          <a:bodyPr>
            <a:normAutofit/>
          </a:bodyPr>
          <a:lstStyle/>
          <a:p>
            <a:r>
              <a:rPr lang="en-US" sz="3200" b="1">
                <a:latin typeface="Gill Sans MT" panose="020b0502020104020203" pitchFamily="34" charset="0"/>
              </a:rPr>
              <a:t>Devices commonly used for wireless networking</a:t>
            </a:r>
          </a:p>
        </p:txBody>
      </p:sp>
    </p:spTree>
    <p:extLst>
      <p:ext uri="{BB962C8B-B14F-4D97-AF65-F5344CB8AC3E}">
        <p14:creationId xmlns:p14="http://schemas.microsoft.com/office/powerpoint/2010/main" val="1255339514"/>
      </p:ext>
    </p:extLst>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2530" name="Slide Number Placeholder 5"/>
          <p:cNvSpPr>
            <a:spLocks noGrp="1"/>
          </p:cNvSpPr>
          <p:nvPr>
            <p:ph type="sldNum" sz="quarter" idx="12"/>
          </p:nvPr>
        </p:nvSpPr>
        <p:spPr>
          <a:noFill/>
        </p:spPr>
        <p:txBody>
          <a:bodyPr/>
          <a:lstStyle/>
          <a:p>
            <a:fld id="{F46DE783-15CE-44A4-95F4-EE0B958A536B}" type="slidenum">
              <a:rPr lang="en-US" smtClean="0"/>
              <a:t>50</a:t>
            </a:fld>
            <a:endParaRPr lang="en-US"/>
          </a:p>
        </p:txBody>
      </p:sp>
      <p:sp>
        <p:nvSpPr>
          <p:cNvPr id="22531" name="TextBox 5"/>
          <p:cNvSpPr txBox="1">
            <a:spLocks noChangeArrowheads="1"/>
          </p:cNvSpPr>
          <p:nvPr/>
        </p:nvSpPr>
        <p:spPr bwMode="auto">
          <a:xfrm>
            <a:off x="1676400" y="533400"/>
            <a:ext cx="9372600" cy="5016758"/>
          </a:xfrm>
          <a:prstGeom prst="rect">
            <a:avLst/>
          </a:prstGeom>
          <a:noFill/>
          <a:ln w="9525">
            <a:noFill/>
            <a:miter lim="800000"/>
          </a:ln>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marL="0" lvl="1" algn="just"/>
            <a:endParaRPr lang="en-US" sz="2000" b="1">
              <a:latin typeface="Gill Sans MT" panose="020b0502020104020203" pitchFamily="34" charset="0"/>
            </a:endParaRPr>
          </a:p>
          <a:p>
            <a:pPr marL="342900" indent="-342900" algn="just">
              <a:buFont typeface="Arial" pitchFamily="34" charset="0"/>
              <a:buChar char="•"/>
            </a:pPr>
            <a:r>
              <a:rPr lang="en-US" sz="2000">
                <a:latin typeface="Gill Sans MT" panose="020b0502020104020203" pitchFamily="34" charset="0"/>
              </a:rPr>
              <a:t>Small-scale fading, or simply fading, is used to describe the rapid fluctuations of the amplitudes, phases, or </a:t>
            </a:r>
            <a:r>
              <a:rPr lang="en-US" sz="2000" b="1">
                <a:latin typeface="Gill Sans MT" panose="020b0502020104020203" pitchFamily="34" charset="0"/>
              </a:rPr>
              <a:t>multipath delays </a:t>
            </a:r>
            <a:r>
              <a:rPr lang="en-US" sz="2000">
                <a:latin typeface="Gill Sans MT" panose="020b0502020104020203" pitchFamily="34" charset="0"/>
              </a:rPr>
              <a:t>of a radio signal over a short period of time or travel distance, so that large-scale path loss effects may be ignored. With small variation of distance and time cause wide variation of received signal experienced in a dense city. </a:t>
            </a:r>
          </a:p>
          <a:p>
            <a:pPr marL="342900" indent="-342900" algn="just">
              <a:buFont typeface="Arial" pitchFamily="34" charset="0"/>
              <a:buChar char="•"/>
            </a:pPr>
            <a:endParaRPr lang="en-US" sz="2000">
              <a:latin typeface="Gill Sans MT" panose="020b0502020104020203" pitchFamily="34" charset="0"/>
            </a:endParaRPr>
          </a:p>
          <a:p>
            <a:pPr marL="342900" indent="-342900" algn="just">
              <a:buFont typeface="Arial" pitchFamily="34" charset="0"/>
              <a:buChar char="•"/>
            </a:pPr>
            <a:r>
              <a:rPr lang="en-US" sz="2000">
                <a:latin typeface="Gill Sans MT" panose="020b0502020104020203" pitchFamily="34" charset="0"/>
              </a:rPr>
              <a:t>Fading is caused by interference between two or more versions of the transmitted signal which arrive at the receiver at slightly different times. These waves, called multipath waves, combine at the receiver antenna to give a resultant signal which can vary widely in amplitude and phase, depending on the distribution of the intensity and relative propagation time of the waves and the bandwidth of the transmitted signal.</a:t>
            </a:r>
          </a:p>
          <a:p>
            <a:pPr marL="342900" indent="-342900" algn="just">
              <a:buFont typeface="Arial" pitchFamily="34" charset="0"/>
              <a:buChar char="•"/>
            </a:pPr>
            <a:endParaRPr lang="en-US" sz="2000">
              <a:latin typeface="Gill Sans MT" panose="020b0502020104020203" pitchFamily="34" charset="0"/>
            </a:endParaRPr>
          </a:p>
          <a:p>
            <a:pPr algn="just"/>
            <a:br>
              <a:rPr lang="en-US" sz="2000"/>
            </a:br>
            <a:endParaRPr lang="en-US" sz="2000">
              <a:latin typeface="Gill Sans MT" panose="020b0502020104020203" pitchFamily="34" charset="0"/>
            </a:endParaRPr>
          </a:p>
        </p:txBody>
      </p:sp>
    </p:spTree>
    <p:extLst>
      <p:ext uri="{BB962C8B-B14F-4D97-AF65-F5344CB8AC3E}">
        <p14:creationId xmlns:p14="http://schemas.microsoft.com/office/powerpoint/2010/main" val="2149636912"/>
      </p:ext>
    </p:extLst>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2530" name="Slide Number Placeholder 5"/>
          <p:cNvSpPr>
            <a:spLocks noGrp="1"/>
          </p:cNvSpPr>
          <p:nvPr>
            <p:ph type="sldNum" sz="quarter" idx="12"/>
          </p:nvPr>
        </p:nvSpPr>
        <p:spPr>
          <a:noFill/>
        </p:spPr>
        <p:txBody>
          <a:bodyPr/>
          <a:lstStyle/>
          <a:p>
            <a:fld id="{F46DE783-15CE-44A4-95F4-EE0B958A536B}" type="slidenum">
              <a:rPr lang="en-US" smtClean="0"/>
              <a:t>51</a:t>
            </a:fld>
            <a:endParaRPr lang="en-US"/>
          </a:p>
        </p:txBody>
      </p:sp>
      <p:sp>
        <p:nvSpPr>
          <p:cNvPr id="22531" name="TextBox 5"/>
          <p:cNvSpPr txBox="1">
            <a:spLocks noChangeArrowheads="1"/>
          </p:cNvSpPr>
          <p:nvPr/>
        </p:nvSpPr>
        <p:spPr bwMode="auto">
          <a:xfrm>
            <a:off x="1219200" y="579834"/>
            <a:ext cx="9829800" cy="3077766"/>
          </a:xfrm>
          <a:prstGeom prst="rect">
            <a:avLst/>
          </a:prstGeom>
          <a:noFill/>
          <a:ln w="9525">
            <a:noFill/>
            <a:miter lim="800000"/>
          </a:ln>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just"/>
            <a:endParaRPr lang="en-US">
              <a:latin typeface="Gill Sans MT" panose="020b0502020104020203" pitchFamily="34" charset="0"/>
            </a:endParaRPr>
          </a:p>
          <a:p>
            <a:pPr marL="342900" indent="-342900">
              <a:buFont typeface="Arial" pitchFamily="34" charset="0"/>
              <a:buChar char="•"/>
            </a:pPr>
            <a:r>
              <a:rPr lang="en-US" sz="2000">
                <a:latin typeface="Gill Sans MT" panose="020b0502020104020203" pitchFamily="34" charset="0"/>
              </a:rPr>
              <a:t>When the magnitudes of the signals are arrived by the various paths have a distribution known as the Rayleigh distribution and the fading is known as Rayleigh fading,</a:t>
            </a:r>
            <a:r>
              <a:rPr lang="en-US" altLang="en-US" sz="2200">
                <a:latin typeface="Gill Sans MT" panose="020b0502020104020203" pitchFamily="34" charset="0"/>
              </a:rPr>
              <a:t> where all the components are non-LOS: </a:t>
            </a:r>
          </a:p>
          <a:p>
            <a:pPr lvl="1"/>
            <a:r>
              <a:rPr lang="en-US" altLang="en-US" sz="2200">
                <a:latin typeface="Gill Sans MT" panose="020b0502020104020203" pitchFamily="34" charset="0"/>
              </a:rPr>
              <a:t>i.e. there is </a:t>
            </a:r>
            <a:r>
              <a:rPr lang="en-US" altLang="en-US" sz="2200">
                <a:solidFill>
                  <a:srgbClr val="FF0000"/>
                </a:solidFill>
                <a:latin typeface="Gill Sans MT" panose="020b0502020104020203" pitchFamily="34" charset="0"/>
              </a:rPr>
              <a:t>no line-of–sight (LOS</a:t>
            </a:r>
            <a:r>
              <a:rPr lang="en-US" altLang="en-US" sz="2200">
                <a:latin typeface="Gill Sans MT" panose="020b0502020104020203" pitchFamily="34" charset="0"/>
              </a:rPr>
              <a:t>) component.</a:t>
            </a:r>
          </a:p>
          <a:p>
            <a:pPr lvl="1"/>
            <a:endParaRPr lang="en-US" altLang="en-US" sz="2000">
              <a:latin typeface="Gill Sans MT" panose="020b0502020104020203" pitchFamily="34" charset="0"/>
            </a:endParaRPr>
          </a:p>
          <a:p>
            <a:pPr marL="342900" indent="-342900">
              <a:buFont typeface="Arial" pitchFamily="34" charset="0"/>
              <a:buChar char="•"/>
            </a:pPr>
            <a:r>
              <a:rPr lang="en-US" sz="2000">
                <a:latin typeface="Gill Sans MT" panose="020b0502020104020203" pitchFamily="34" charset="0"/>
              </a:rPr>
              <a:t>When one of the multipath components (a line of sight component) dominates, a Rician distribution provides a more accurate model, and this is known as Rician fading. </a:t>
            </a:r>
            <a:r>
              <a:rPr lang="en-US" altLang="en-US">
                <a:latin typeface="Gill Sans MT" panose="020b0502020104020203" pitchFamily="34" charset="0"/>
              </a:rPr>
              <a:t> </a:t>
            </a:r>
            <a:r>
              <a:rPr lang="en-US" altLang="en-US" sz="2000">
                <a:latin typeface="Gill Sans MT" panose="020b0502020104020203" pitchFamily="34" charset="0"/>
              </a:rPr>
              <a:t>i.e. there is one LOS component</a:t>
            </a:r>
            <a:endParaRPr lang="en-US" sz="2000">
              <a:latin typeface="Gill Sans MT" panose="020b0502020104020203" pitchFamily="34" charset="0"/>
            </a:endParaRPr>
          </a:p>
        </p:txBody>
      </p:sp>
      <p:pic>
        <p:nvPicPr>
          <p:cNvPr id="3" name="Picture 2"/>
          <p:cNvPicPr>
            <a:picLocks noChangeAspect="1"/>
          </p:cNvPicPr>
          <p:nvPr/>
        </p:nvPicPr>
        <p:blipFill>
          <a:blip r:embed="rId3"/>
          <a:stretch>
            <a:fillRect/>
          </a:stretch>
        </p:blipFill>
        <p:spPr>
          <a:xfrm>
            <a:off x="1752601" y="3733598"/>
            <a:ext cx="3829205" cy="1905202"/>
          </a:xfrm>
          <a:prstGeom prst="rect">
            <a:avLst/>
          </a:prstGeom>
        </p:spPr>
      </p:pic>
      <p:pic>
        <p:nvPicPr>
          <p:cNvPr id="4" name="Picture 3"/>
          <p:cNvPicPr>
            <a:picLocks noChangeAspect="1"/>
          </p:cNvPicPr>
          <p:nvPr/>
        </p:nvPicPr>
        <p:blipFill>
          <a:blip r:embed="rId4"/>
          <a:stretch>
            <a:fillRect/>
          </a:stretch>
        </p:blipFill>
        <p:spPr>
          <a:xfrm>
            <a:off x="5867401" y="3571682"/>
            <a:ext cx="3909707" cy="2143318"/>
          </a:xfrm>
          <a:prstGeom prst="rect">
            <a:avLst/>
          </a:prstGeom>
        </p:spPr>
      </p:pic>
      <p:sp>
        <p:nvSpPr>
          <p:cNvPr id="5" name="TextBox 4"/>
          <p:cNvSpPr txBox="1"/>
          <p:nvPr/>
        </p:nvSpPr>
        <p:spPr>
          <a:xfrm>
            <a:off x="2895600" y="5634335"/>
            <a:ext cx="2362200" cy="369332"/>
          </a:xfrm>
          <a:prstGeom prst="rect">
            <a:avLst/>
          </a:prstGeom>
          <a:noFill/>
        </p:spPr>
        <p:txBody>
          <a:bodyPr wrap="square" rtlCol="0">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a:latin typeface="Gill Sans MT" panose="020b0502020104020203" pitchFamily="34" charset="0"/>
              </a:rPr>
              <a:t>Rayleigh fading</a:t>
            </a:r>
            <a:endParaRPr lang="en-US"/>
          </a:p>
        </p:txBody>
      </p:sp>
      <p:sp>
        <p:nvSpPr>
          <p:cNvPr id="9" name="TextBox 8"/>
          <p:cNvSpPr txBox="1"/>
          <p:nvPr/>
        </p:nvSpPr>
        <p:spPr>
          <a:xfrm>
            <a:off x="7010400" y="5710535"/>
            <a:ext cx="2362200" cy="369332"/>
          </a:xfrm>
          <a:prstGeom prst="rect">
            <a:avLst/>
          </a:prstGeom>
          <a:noFill/>
        </p:spPr>
        <p:txBody>
          <a:bodyPr wrap="square" rtlCol="0">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a:latin typeface="Gill Sans MT" panose="020b0502020104020203" pitchFamily="34" charset="0"/>
              </a:rPr>
              <a:t> Rician fading</a:t>
            </a:r>
            <a:endParaRPr lang="en-US"/>
          </a:p>
        </p:txBody>
      </p:sp>
    </p:spTree>
    <p:extLst>
      <p:ext uri="{BB962C8B-B14F-4D97-AF65-F5344CB8AC3E}">
        <p14:creationId xmlns:p14="http://schemas.microsoft.com/office/powerpoint/2010/main" val="1564038371"/>
      </p:ext>
    </p:extLst>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3554" name="Slide Number Placeholder 5"/>
          <p:cNvSpPr>
            <a:spLocks noGrp="1"/>
          </p:cNvSpPr>
          <p:nvPr>
            <p:ph type="sldNum" sz="quarter" idx="12"/>
          </p:nvPr>
        </p:nvSpPr>
        <p:spPr>
          <a:noFill/>
        </p:spPr>
        <p:txBody>
          <a:bodyPr/>
          <a:lstStyle/>
          <a:p>
            <a:fld id="{97E3B303-3D7F-4913-97A9-CDD41253E013}" type="slidenum">
              <a:rPr lang="en-US" smtClean="0"/>
              <a:t>52</a:t>
            </a:fld>
            <a:endParaRPr lang="en-US"/>
          </a:p>
        </p:txBody>
      </p:sp>
      <p:sp>
        <p:nvSpPr>
          <p:cNvPr id="23555" name="Rectangle 2"/>
          <p:cNvSpPr>
            <a:spLocks noGrp="1" noChangeArrowheads="1"/>
          </p:cNvSpPr>
          <p:nvPr>
            <p:ph type="title"/>
          </p:nvPr>
        </p:nvSpPr>
        <p:spPr>
          <a:xfrm>
            <a:off x="4964831" y="1884528"/>
            <a:ext cx="2743200" cy="533400"/>
          </a:xfrm>
          <a:solidFill>
            <a:srgbClr val="99CCFF"/>
          </a:solidFill>
        </p:spPr>
        <p:txBody>
          <a:bodyPr>
            <a:normAutofit/>
          </a:bodyPr>
          <a:lstStyle/>
          <a:p>
            <a:pPr eaLnBrk="1" hangingPunct="1"/>
            <a:r>
              <a:rPr lang="en-US" sz="2800"/>
              <a:t>Handoff Region</a:t>
            </a:r>
          </a:p>
        </p:txBody>
      </p:sp>
      <p:grpSp>
        <p:nvGrpSpPr>
          <p:cNvPr id="23556" name="Group 44"/>
          <p:cNvGrpSpPr/>
          <p:nvPr/>
        </p:nvGrpSpPr>
        <p:grpSpPr>
          <a:xfrm>
            <a:off x="2438400" y="2417929"/>
            <a:ext cx="7620000" cy="3458389"/>
            <a:chOff x="480" y="720"/>
            <a:chExt cx="4800" cy="2636"/>
          </a:xfrm>
        </p:grpSpPr>
        <p:grpSp>
          <p:nvGrpSpPr>
            <p:cNvPr id="23559" name="Group 3"/>
            <p:cNvGrpSpPr/>
            <p:nvPr/>
          </p:nvGrpSpPr>
          <p:grpSpPr>
            <a:xfrm>
              <a:off x="1050" y="1321"/>
              <a:ext cx="3660" cy="1620"/>
              <a:chOff x="1104" y="1372"/>
              <a:chExt cx="3696" cy="1968"/>
            </a:xfrm>
          </p:grpSpPr>
          <p:sp>
            <p:nvSpPr>
              <p:cNvPr id="23597" name="Line 4"/>
              <p:cNvSpPr>
                <a:spLocks noChangeShapeType="1"/>
              </p:cNvSpPr>
              <p:nvPr/>
            </p:nvSpPr>
            <p:spPr bwMode="auto">
              <a:xfrm>
                <a:off x="1104" y="3340"/>
                <a:ext cx="3696" cy="0"/>
              </a:xfrm>
              <a:prstGeom prst="line">
                <a:avLst/>
              </a:prstGeom>
              <a:noFill/>
              <a:ln w="9525">
                <a:solidFill>
                  <a:schemeClr val="tx1"/>
                </a:solidFill>
                <a:round/>
              </a:ln>
            </p:spPr>
            <p:txBody>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3598" name="Freeform 5"/>
              <p:cNvSpPr/>
              <p:nvPr/>
            </p:nvSpPr>
            <p:spPr bwMode="auto">
              <a:xfrm>
                <a:off x="1200" y="1372"/>
                <a:ext cx="3456" cy="1968"/>
              </a:xfrm>
              <a:custGeom>
                <a:gdLst>
                  <a:gd name="T0" fmla="*/ 5203 w 3120"/>
                  <a:gd name="T1" fmla="*/ 0 h 2016"/>
                  <a:gd name="T2" fmla="*/ 4402 w 3120"/>
                  <a:gd name="T3" fmla="*/ 595 h 2016"/>
                  <a:gd name="T4" fmla="*/ 3521 w 3120"/>
                  <a:gd name="T5" fmla="*/ 1021 h 2016"/>
                  <a:gd name="T6" fmla="*/ 2322 w 3120"/>
                  <a:gd name="T7" fmla="*/ 1404 h 2016"/>
                  <a:gd name="T8" fmla="*/ 1039 w 3120"/>
                  <a:gd name="T9" fmla="*/ 1661 h 2016"/>
                  <a:gd name="T10" fmla="*/ 0 w 3120"/>
                  <a:gd name="T11" fmla="*/ 1786 h 2016"/>
                  <a:gd name="T12" fmla="*/ 0 60000 65536"/>
                  <a:gd name="T13" fmla="*/ 0 60000 65536"/>
                  <a:gd name="T14" fmla="*/ 0 60000 65536"/>
                  <a:gd name="T15" fmla="*/ 0 60000 65536"/>
                  <a:gd name="T16" fmla="*/ 0 60000 65536"/>
                  <a:gd name="T17" fmla="*/ 0 60000 65536"/>
                  <a:gd name="T18" fmla="*/ 0 w 3120"/>
                  <a:gd name="T19" fmla="*/ 0 h 2016"/>
                  <a:gd name="T20" fmla="*/ 3120 w 3120"/>
                  <a:gd name="T21" fmla="*/ 2016 h 2016"/>
                </a:gdLst>
                <a:cxnLst>
                  <a:cxn ang="T12">
                    <a:pos x="T0" y="T1"/>
                  </a:cxn>
                  <a:cxn ang="T13">
                    <a:pos x="T2" y="T3"/>
                  </a:cxn>
                  <a:cxn ang="T14">
                    <a:pos x="T4" y="T5"/>
                  </a:cxn>
                  <a:cxn ang="T15">
                    <a:pos x="T6" y="T7"/>
                  </a:cxn>
                  <a:cxn ang="T16">
                    <a:pos x="T8" y="T9"/>
                  </a:cxn>
                  <a:cxn ang="T17">
                    <a:pos x="T10" y="T11"/>
                  </a:cxn>
                </a:cxnLst>
                <a:rect l="T18" t="T19" r="T20" b="T21"/>
                <a:pathLst>
                  <a:path w="3120" h="2015">
                    <a:moveTo>
                      <a:pt x="3120" y="0"/>
                    </a:moveTo>
                    <a:cubicBezTo>
                      <a:pt x="2964" y="240"/>
                      <a:pt x="2808" y="480"/>
                      <a:pt x="2640" y="672"/>
                    </a:cubicBezTo>
                    <a:cubicBezTo>
                      <a:pt x="2472" y="864"/>
                      <a:pt x="2320" y="1000"/>
                      <a:pt x="2112" y="1152"/>
                    </a:cubicBezTo>
                    <a:cubicBezTo>
                      <a:pt x="1904" y="1304"/>
                      <a:pt x="1640" y="1464"/>
                      <a:pt x="1392" y="1584"/>
                    </a:cubicBezTo>
                    <a:cubicBezTo>
                      <a:pt x="1144" y="1704"/>
                      <a:pt x="856" y="1800"/>
                      <a:pt x="624" y="1872"/>
                    </a:cubicBezTo>
                    <a:cubicBezTo>
                      <a:pt x="392" y="1944"/>
                      <a:pt x="104" y="1992"/>
                      <a:pt x="0" y="2016"/>
                    </a:cubicBezTo>
                  </a:path>
                </a:pathLst>
              </a:custGeom>
              <a:noFill/>
              <a:ln w="9525">
                <a:solidFill>
                  <a:schemeClr val="tx1"/>
                </a:solidFill>
                <a:round/>
              </a:ln>
            </p:spPr>
            <p:txBody>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grpSp>
        <p:sp>
          <p:nvSpPr>
            <p:cNvPr id="23560" name="Line 6"/>
            <p:cNvSpPr>
              <a:spLocks noChangeShapeType="1"/>
            </p:cNvSpPr>
            <p:nvPr/>
          </p:nvSpPr>
          <p:spPr bwMode="auto">
            <a:xfrm flipH="1" flipV="1">
              <a:off x="1050" y="1115"/>
              <a:ext cx="0" cy="1818"/>
            </a:xfrm>
            <a:prstGeom prst="line">
              <a:avLst/>
            </a:prstGeom>
            <a:noFill/>
            <a:ln w="9525">
              <a:solidFill>
                <a:schemeClr val="tx1"/>
              </a:solidFill>
              <a:round/>
              <a:tailEnd type="triangle" w="sm" len="lg"/>
            </a:ln>
          </p:spPr>
          <p:txBody>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3561" name="Line 7"/>
            <p:cNvSpPr>
              <a:spLocks noChangeShapeType="1"/>
            </p:cNvSpPr>
            <p:nvPr/>
          </p:nvSpPr>
          <p:spPr bwMode="auto">
            <a:xfrm flipH="1" flipV="1">
              <a:off x="4710" y="1115"/>
              <a:ext cx="0" cy="1818"/>
            </a:xfrm>
            <a:prstGeom prst="line">
              <a:avLst/>
            </a:prstGeom>
            <a:noFill/>
            <a:ln w="9525">
              <a:solidFill>
                <a:schemeClr val="tx1"/>
              </a:solidFill>
              <a:round/>
              <a:tailEnd type="triangle" w="sm" len="lg"/>
            </a:ln>
          </p:spPr>
          <p:txBody>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3562" name="Line 8"/>
            <p:cNvSpPr>
              <a:spLocks noChangeShapeType="1"/>
            </p:cNvSpPr>
            <p:nvPr/>
          </p:nvSpPr>
          <p:spPr bwMode="auto">
            <a:xfrm flipH="1" flipV="1">
              <a:off x="2856" y="2538"/>
              <a:ext cx="0" cy="395"/>
            </a:xfrm>
            <a:prstGeom prst="line">
              <a:avLst/>
            </a:prstGeom>
            <a:noFill/>
            <a:ln w="9525">
              <a:solidFill>
                <a:schemeClr val="tx1"/>
              </a:solidFill>
              <a:prstDash val="dash"/>
              <a:round/>
            </a:ln>
          </p:spPr>
          <p:txBody>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3563" name="Freeform 9"/>
            <p:cNvSpPr/>
            <p:nvPr/>
          </p:nvSpPr>
          <p:spPr bwMode="auto">
            <a:xfrm>
              <a:off x="1145" y="1313"/>
              <a:ext cx="3375" cy="1620"/>
            </a:xfrm>
            <a:custGeom>
              <a:gdLst>
                <a:gd name="T0" fmla="*/ 0 w 3168"/>
                <a:gd name="T1" fmla="*/ 0 h 1968"/>
                <a:gd name="T2" fmla="*/ 592 w 3168"/>
                <a:gd name="T3" fmla="*/ 235 h 1968"/>
                <a:gd name="T4" fmla="*/ 1910 w 3168"/>
                <a:gd name="T5" fmla="*/ 508 h 1968"/>
                <a:gd name="T6" fmla="*/ 3294 w 3168"/>
                <a:gd name="T7" fmla="*/ 671 h 1968"/>
                <a:gd name="T8" fmla="*/ 4348 w 3168"/>
                <a:gd name="T9" fmla="*/ 744 h 1968"/>
                <a:gd name="T10" fmla="*/ 0 60000 65536"/>
                <a:gd name="T11" fmla="*/ 0 60000 65536"/>
                <a:gd name="T12" fmla="*/ 0 60000 65536"/>
                <a:gd name="T13" fmla="*/ 0 60000 65536"/>
                <a:gd name="T14" fmla="*/ 0 60000 65536"/>
                <a:gd name="T15" fmla="*/ 0 w 3168"/>
                <a:gd name="T16" fmla="*/ 0 h 1968"/>
                <a:gd name="T17" fmla="*/ 3168 w 3168"/>
                <a:gd name="T18" fmla="*/ 1968 h 1968"/>
              </a:gdLst>
              <a:cxnLst>
                <a:cxn ang="T10">
                  <a:pos x="T0" y="T1"/>
                </a:cxn>
                <a:cxn ang="T11">
                  <a:pos x="T2" y="T3"/>
                </a:cxn>
                <a:cxn ang="T12">
                  <a:pos x="T4" y="T5"/>
                </a:cxn>
                <a:cxn ang="T13">
                  <a:pos x="T6" y="T7"/>
                </a:cxn>
                <a:cxn ang="T14">
                  <a:pos x="T8" y="T9"/>
                </a:cxn>
              </a:cxnLst>
              <a:rect l="T15" t="T16" r="T17" b="T18"/>
              <a:pathLst>
                <a:path w="3168" h="1968">
                  <a:moveTo>
                    <a:pt x="0" y="0"/>
                  </a:moveTo>
                  <a:cubicBezTo>
                    <a:pt x="100" y="200"/>
                    <a:pt x="200" y="400"/>
                    <a:pt x="432" y="624"/>
                  </a:cubicBezTo>
                  <a:cubicBezTo>
                    <a:pt x="664" y="848"/>
                    <a:pt x="1064" y="1152"/>
                    <a:pt x="1392" y="1344"/>
                  </a:cubicBezTo>
                  <a:cubicBezTo>
                    <a:pt x="1720" y="1536"/>
                    <a:pt x="2104" y="1672"/>
                    <a:pt x="2400" y="1776"/>
                  </a:cubicBezTo>
                  <a:cubicBezTo>
                    <a:pt x="2696" y="1880"/>
                    <a:pt x="2932" y="1924"/>
                    <a:pt x="3168" y="1968"/>
                  </a:cubicBezTo>
                </a:path>
              </a:pathLst>
            </a:custGeom>
            <a:noFill/>
            <a:ln w="9525">
              <a:solidFill>
                <a:schemeClr val="tx1"/>
              </a:solidFill>
              <a:round/>
            </a:ln>
          </p:spPr>
          <p:txBody>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3564" name="Line 10"/>
            <p:cNvSpPr>
              <a:spLocks noChangeShapeType="1"/>
            </p:cNvSpPr>
            <p:nvPr/>
          </p:nvSpPr>
          <p:spPr bwMode="auto">
            <a:xfrm flipH="1" flipV="1">
              <a:off x="3284" y="2340"/>
              <a:ext cx="0" cy="316"/>
            </a:xfrm>
            <a:prstGeom prst="line">
              <a:avLst/>
            </a:prstGeom>
            <a:noFill/>
            <a:ln w="9525">
              <a:solidFill>
                <a:schemeClr val="tx1"/>
              </a:solidFill>
              <a:round/>
              <a:headEnd type="triangle" w="sm" len="lg"/>
              <a:tailEnd type="triangle" w="sm" len="lg"/>
            </a:ln>
          </p:spPr>
          <p:txBody>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3565" name="Line 11"/>
            <p:cNvSpPr>
              <a:spLocks noChangeShapeType="1"/>
            </p:cNvSpPr>
            <p:nvPr/>
          </p:nvSpPr>
          <p:spPr bwMode="auto">
            <a:xfrm flipH="1">
              <a:off x="3284" y="2617"/>
              <a:ext cx="0" cy="316"/>
            </a:xfrm>
            <a:prstGeom prst="line">
              <a:avLst/>
            </a:prstGeom>
            <a:noFill/>
            <a:ln w="9525">
              <a:solidFill>
                <a:schemeClr val="tx1"/>
              </a:solidFill>
              <a:prstDash val="dash"/>
              <a:round/>
            </a:ln>
          </p:spPr>
          <p:txBody>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3566" name="Line 12"/>
            <p:cNvSpPr>
              <a:spLocks noChangeShapeType="1"/>
            </p:cNvSpPr>
            <p:nvPr/>
          </p:nvSpPr>
          <p:spPr bwMode="auto">
            <a:xfrm flipH="1">
              <a:off x="1050" y="2814"/>
              <a:ext cx="3375" cy="0"/>
            </a:xfrm>
            <a:prstGeom prst="line">
              <a:avLst/>
            </a:prstGeom>
            <a:noFill/>
            <a:ln w="9525">
              <a:solidFill>
                <a:schemeClr val="tx1"/>
              </a:solidFill>
              <a:prstDash val="dash"/>
              <a:round/>
            </a:ln>
          </p:spPr>
          <p:txBody>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3567" name="Line 13"/>
            <p:cNvSpPr>
              <a:spLocks noChangeShapeType="1"/>
            </p:cNvSpPr>
            <p:nvPr/>
          </p:nvSpPr>
          <p:spPr bwMode="auto">
            <a:xfrm flipH="1" flipV="1">
              <a:off x="1240" y="2933"/>
              <a:ext cx="0" cy="118"/>
            </a:xfrm>
            <a:prstGeom prst="line">
              <a:avLst/>
            </a:prstGeom>
            <a:noFill/>
            <a:ln w="9525">
              <a:solidFill>
                <a:schemeClr val="tx1"/>
              </a:solidFill>
              <a:round/>
              <a:tailEnd type="triangle" w="med" len="med"/>
            </a:ln>
          </p:spPr>
          <p:txBody>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3568" name="Line 14"/>
            <p:cNvSpPr>
              <a:spLocks noChangeShapeType="1"/>
            </p:cNvSpPr>
            <p:nvPr/>
          </p:nvSpPr>
          <p:spPr bwMode="auto">
            <a:xfrm flipH="1">
              <a:off x="1858" y="2814"/>
              <a:ext cx="0" cy="119"/>
            </a:xfrm>
            <a:prstGeom prst="line">
              <a:avLst/>
            </a:prstGeom>
            <a:noFill/>
            <a:ln w="9525">
              <a:solidFill>
                <a:schemeClr val="tx1"/>
              </a:solidFill>
              <a:prstDash val="dash"/>
              <a:round/>
            </a:ln>
          </p:spPr>
          <p:txBody>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3569" name="Line 15"/>
            <p:cNvSpPr>
              <a:spLocks noChangeShapeType="1"/>
            </p:cNvSpPr>
            <p:nvPr/>
          </p:nvSpPr>
          <p:spPr bwMode="auto">
            <a:xfrm flipH="1">
              <a:off x="3854" y="2814"/>
              <a:ext cx="0" cy="119"/>
            </a:xfrm>
            <a:prstGeom prst="line">
              <a:avLst/>
            </a:prstGeom>
            <a:noFill/>
            <a:ln w="9525">
              <a:solidFill>
                <a:schemeClr val="tx1"/>
              </a:solidFill>
              <a:prstDash val="dash"/>
              <a:round/>
            </a:ln>
          </p:spPr>
          <p:txBody>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3570" name="Text Box 16"/>
            <p:cNvSpPr txBox="1">
              <a:spLocks noChangeArrowheads="1"/>
            </p:cNvSpPr>
            <p:nvPr/>
          </p:nvSpPr>
          <p:spPr bwMode="auto">
            <a:xfrm>
              <a:off x="813" y="2925"/>
              <a:ext cx="380" cy="305"/>
            </a:xfrm>
            <a:prstGeom prst="rect">
              <a:avLst/>
            </a:prstGeom>
            <a:noFill/>
            <a:ln w="9525">
              <a:noFill/>
              <a:miter lim="800000"/>
            </a:ln>
          </p:spPr>
          <p:txBody>
            <a:bodyP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r" eaLnBrk="0" hangingPunct="0"/>
              <a:r>
                <a:rPr lang="en-US" sz="2000" b="1"/>
                <a:t>BS</a:t>
              </a:r>
              <a:r>
                <a:rPr lang="en-US" sz="2000" b="1" baseline="-25000"/>
                <a:t>i</a:t>
              </a:r>
            </a:p>
          </p:txBody>
        </p:sp>
        <p:sp>
          <p:nvSpPr>
            <p:cNvPr id="23571" name="Text Box 17"/>
            <p:cNvSpPr txBox="1">
              <a:spLocks noChangeArrowheads="1"/>
            </p:cNvSpPr>
            <p:nvPr/>
          </p:nvSpPr>
          <p:spPr bwMode="auto">
            <a:xfrm>
              <a:off x="4139" y="720"/>
              <a:ext cx="1141" cy="540"/>
            </a:xfrm>
            <a:prstGeom prst="rect">
              <a:avLst/>
            </a:prstGeom>
            <a:noFill/>
            <a:ln w="9525">
              <a:noFill/>
              <a:miter lim="800000"/>
            </a:ln>
          </p:spPr>
          <p:txBody>
            <a:bodyP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eaLnBrk="0" hangingPunct="0"/>
              <a:r>
                <a:rPr lang="en-US" sz="2000" b="1"/>
                <a:t>Signal strength due to BS</a:t>
              </a:r>
              <a:r>
                <a:rPr lang="en-US" sz="2000" b="1" baseline="-25000"/>
                <a:t>j</a:t>
              </a:r>
              <a:endParaRPr lang="en-US" sz="2000" b="1"/>
            </a:p>
          </p:txBody>
        </p:sp>
        <p:sp>
          <p:nvSpPr>
            <p:cNvPr id="23572" name="Text Box 18"/>
            <p:cNvSpPr txBox="1">
              <a:spLocks noChangeArrowheads="1"/>
            </p:cNvSpPr>
            <p:nvPr/>
          </p:nvSpPr>
          <p:spPr bwMode="auto">
            <a:xfrm>
              <a:off x="3284" y="2404"/>
              <a:ext cx="190" cy="282"/>
            </a:xfrm>
            <a:prstGeom prst="rect">
              <a:avLst/>
            </a:prstGeom>
            <a:noFill/>
            <a:ln w="9525">
              <a:noFill/>
              <a:miter lim="800000"/>
            </a:ln>
          </p:spPr>
          <p:txBody>
            <a:bodyP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eaLnBrk="0" hangingPunct="0"/>
              <a:r>
                <a:rPr lang="en-US" b="1"/>
                <a:t>E</a:t>
              </a:r>
            </a:p>
          </p:txBody>
        </p:sp>
        <p:sp>
          <p:nvSpPr>
            <p:cNvPr id="23573" name="Text Box 19"/>
            <p:cNvSpPr txBox="1">
              <a:spLocks noChangeArrowheads="1"/>
            </p:cNvSpPr>
            <p:nvPr/>
          </p:nvSpPr>
          <p:spPr bwMode="auto">
            <a:xfrm>
              <a:off x="1145" y="3051"/>
              <a:ext cx="285" cy="305"/>
            </a:xfrm>
            <a:prstGeom prst="rect">
              <a:avLst/>
            </a:prstGeom>
            <a:noFill/>
            <a:ln w="9525">
              <a:noFill/>
              <a:miter lim="800000"/>
            </a:ln>
          </p:spPr>
          <p:txBody>
            <a:bodyP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eaLnBrk="0" hangingPunct="0"/>
              <a:r>
                <a:rPr lang="en-US" sz="2000" b="1"/>
                <a:t>X</a:t>
              </a:r>
              <a:r>
                <a:rPr lang="en-US" sz="2000" b="1" baseline="-25000"/>
                <a:t>1</a:t>
              </a:r>
            </a:p>
          </p:txBody>
        </p:sp>
        <p:sp>
          <p:nvSpPr>
            <p:cNvPr id="23574" name="Text Box 20"/>
            <p:cNvSpPr txBox="1">
              <a:spLocks noChangeArrowheads="1"/>
            </p:cNvSpPr>
            <p:nvPr/>
          </p:nvSpPr>
          <p:spPr bwMode="auto">
            <a:xfrm>
              <a:off x="480" y="720"/>
              <a:ext cx="1141" cy="540"/>
            </a:xfrm>
            <a:prstGeom prst="rect">
              <a:avLst/>
            </a:prstGeom>
            <a:noFill/>
            <a:ln w="9525">
              <a:noFill/>
              <a:miter lim="800000"/>
            </a:ln>
          </p:spPr>
          <p:txBody>
            <a:bodyP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eaLnBrk="0" hangingPunct="0"/>
              <a:r>
                <a:rPr lang="en-US" sz="2000" b="1"/>
                <a:t>Signal strength due to BS</a:t>
              </a:r>
              <a:r>
                <a:rPr lang="en-US" sz="2000" b="1" baseline="-25000"/>
                <a:t>i</a:t>
              </a:r>
              <a:endParaRPr lang="en-US" sz="2000" b="1"/>
            </a:p>
          </p:txBody>
        </p:sp>
        <p:sp>
          <p:nvSpPr>
            <p:cNvPr id="23575" name="Text Box 21"/>
            <p:cNvSpPr txBox="1">
              <a:spLocks noChangeArrowheads="1"/>
            </p:cNvSpPr>
            <p:nvPr/>
          </p:nvSpPr>
          <p:spPr bwMode="auto">
            <a:xfrm>
              <a:off x="4567" y="2933"/>
              <a:ext cx="380" cy="305"/>
            </a:xfrm>
            <a:prstGeom prst="rect">
              <a:avLst/>
            </a:prstGeom>
            <a:noFill/>
            <a:ln w="9525">
              <a:noFill/>
              <a:miter lim="800000"/>
            </a:ln>
          </p:spPr>
          <p:txBody>
            <a:bodyP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eaLnBrk="0" hangingPunct="0"/>
              <a:r>
                <a:rPr lang="en-US" sz="2000" b="1"/>
                <a:t>BS</a:t>
              </a:r>
              <a:r>
                <a:rPr lang="en-US" sz="2000" b="1" baseline="-25000"/>
                <a:t>j</a:t>
              </a:r>
            </a:p>
          </p:txBody>
        </p:sp>
        <p:sp>
          <p:nvSpPr>
            <p:cNvPr id="23576" name="Line 22"/>
            <p:cNvSpPr>
              <a:spLocks noChangeShapeType="1"/>
            </p:cNvSpPr>
            <p:nvPr/>
          </p:nvSpPr>
          <p:spPr bwMode="auto">
            <a:xfrm flipH="1" flipV="1">
              <a:off x="1858" y="2933"/>
              <a:ext cx="0" cy="118"/>
            </a:xfrm>
            <a:prstGeom prst="line">
              <a:avLst/>
            </a:prstGeom>
            <a:noFill/>
            <a:ln w="9525">
              <a:solidFill>
                <a:schemeClr val="tx1"/>
              </a:solidFill>
              <a:round/>
              <a:tailEnd type="triangle" w="med" len="med"/>
            </a:ln>
          </p:spPr>
          <p:txBody>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3577" name="Text Box 23"/>
            <p:cNvSpPr txBox="1">
              <a:spLocks noChangeArrowheads="1"/>
            </p:cNvSpPr>
            <p:nvPr/>
          </p:nvSpPr>
          <p:spPr bwMode="auto">
            <a:xfrm>
              <a:off x="1763" y="3051"/>
              <a:ext cx="285" cy="305"/>
            </a:xfrm>
            <a:prstGeom prst="rect">
              <a:avLst/>
            </a:prstGeom>
            <a:noFill/>
            <a:ln w="9525">
              <a:noFill/>
              <a:miter lim="800000"/>
            </a:ln>
          </p:spPr>
          <p:txBody>
            <a:bodyP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eaLnBrk="0" hangingPunct="0"/>
              <a:r>
                <a:rPr lang="en-US" sz="2000" b="1"/>
                <a:t>X</a:t>
              </a:r>
              <a:r>
                <a:rPr lang="en-US" sz="2000" b="1" baseline="-25000"/>
                <a:t>3</a:t>
              </a:r>
            </a:p>
          </p:txBody>
        </p:sp>
        <p:sp>
          <p:nvSpPr>
            <p:cNvPr id="23578" name="Line 24"/>
            <p:cNvSpPr>
              <a:spLocks noChangeShapeType="1"/>
            </p:cNvSpPr>
            <p:nvPr/>
          </p:nvSpPr>
          <p:spPr bwMode="auto">
            <a:xfrm flipH="1" flipV="1">
              <a:off x="3854" y="2933"/>
              <a:ext cx="0" cy="118"/>
            </a:xfrm>
            <a:prstGeom prst="line">
              <a:avLst/>
            </a:prstGeom>
            <a:noFill/>
            <a:ln w="9525">
              <a:solidFill>
                <a:schemeClr val="tx1"/>
              </a:solidFill>
              <a:round/>
              <a:tailEnd type="triangle" w="med" len="med"/>
            </a:ln>
          </p:spPr>
          <p:txBody>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3579" name="Text Box 25"/>
            <p:cNvSpPr txBox="1">
              <a:spLocks noChangeArrowheads="1"/>
            </p:cNvSpPr>
            <p:nvPr/>
          </p:nvSpPr>
          <p:spPr bwMode="auto">
            <a:xfrm>
              <a:off x="3759" y="3051"/>
              <a:ext cx="285" cy="305"/>
            </a:xfrm>
            <a:prstGeom prst="rect">
              <a:avLst/>
            </a:prstGeom>
            <a:noFill/>
            <a:ln w="9525">
              <a:noFill/>
              <a:miter lim="800000"/>
            </a:ln>
          </p:spPr>
          <p:txBody>
            <a:bodyP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eaLnBrk="0" hangingPunct="0"/>
              <a:r>
                <a:rPr lang="en-US" sz="2000" b="1"/>
                <a:t>X</a:t>
              </a:r>
              <a:r>
                <a:rPr lang="en-US" sz="2000" b="1" baseline="-25000"/>
                <a:t>4</a:t>
              </a:r>
            </a:p>
          </p:txBody>
        </p:sp>
        <p:sp>
          <p:nvSpPr>
            <p:cNvPr id="23580" name="Line 26"/>
            <p:cNvSpPr>
              <a:spLocks noChangeShapeType="1"/>
            </p:cNvSpPr>
            <p:nvPr/>
          </p:nvSpPr>
          <p:spPr bwMode="auto">
            <a:xfrm flipH="1" flipV="1">
              <a:off x="4520" y="2933"/>
              <a:ext cx="0" cy="118"/>
            </a:xfrm>
            <a:prstGeom prst="line">
              <a:avLst/>
            </a:prstGeom>
            <a:noFill/>
            <a:ln w="9525">
              <a:solidFill>
                <a:schemeClr val="tx1"/>
              </a:solidFill>
              <a:round/>
              <a:tailEnd type="triangle" w="med" len="med"/>
            </a:ln>
          </p:spPr>
          <p:txBody>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3581" name="Text Box 27"/>
            <p:cNvSpPr txBox="1">
              <a:spLocks noChangeArrowheads="1"/>
            </p:cNvSpPr>
            <p:nvPr/>
          </p:nvSpPr>
          <p:spPr bwMode="auto">
            <a:xfrm>
              <a:off x="4425" y="3051"/>
              <a:ext cx="285" cy="305"/>
            </a:xfrm>
            <a:prstGeom prst="rect">
              <a:avLst/>
            </a:prstGeom>
            <a:noFill/>
            <a:ln w="9525">
              <a:noFill/>
              <a:miter lim="800000"/>
            </a:ln>
          </p:spPr>
          <p:txBody>
            <a:bodyP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eaLnBrk="0" hangingPunct="0"/>
              <a:r>
                <a:rPr lang="en-US" sz="2000" b="1"/>
                <a:t>X</a:t>
              </a:r>
              <a:r>
                <a:rPr lang="en-US" sz="2000" b="1" baseline="-25000"/>
                <a:t>2</a:t>
              </a:r>
            </a:p>
          </p:txBody>
        </p:sp>
        <p:sp>
          <p:nvSpPr>
            <p:cNvPr id="23582" name="Line 28"/>
            <p:cNvSpPr>
              <a:spLocks noChangeShapeType="1"/>
            </p:cNvSpPr>
            <p:nvPr/>
          </p:nvSpPr>
          <p:spPr bwMode="auto">
            <a:xfrm flipH="1" flipV="1">
              <a:off x="2856" y="2933"/>
              <a:ext cx="0" cy="118"/>
            </a:xfrm>
            <a:prstGeom prst="line">
              <a:avLst/>
            </a:prstGeom>
            <a:noFill/>
            <a:ln w="9525">
              <a:solidFill>
                <a:schemeClr val="tx1"/>
              </a:solidFill>
              <a:round/>
              <a:tailEnd type="triangle" w="med" len="med"/>
            </a:ln>
          </p:spPr>
          <p:txBody>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3583" name="Text Box 29"/>
            <p:cNvSpPr txBox="1">
              <a:spLocks noChangeArrowheads="1"/>
            </p:cNvSpPr>
            <p:nvPr/>
          </p:nvSpPr>
          <p:spPr bwMode="auto">
            <a:xfrm>
              <a:off x="2761" y="3051"/>
              <a:ext cx="285" cy="305"/>
            </a:xfrm>
            <a:prstGeom prst="rect">
              <a:avLst/>
            </a:prstGeom>
            <a:noFill/>
            <a:ln w="9525">
              <a:noFill/>
              <a:miter lim="800000"/>
            </a:ln>
          </p:spPr>
          <p:txBody>
            <a:bodyP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eaLnBrk="0" hangingPunct="0"/>
              <a:r>
                <a:rPr lang="en-US" sz="2000" b="1"/>
                <a:t>X</a:t>
              </a:r>
              <a:r>
                <a:rPr lang="en-US" sz="2000" b="1" baseline="-25000"/>
                <a:t>5</a:t>
              </a:r>
            </a:p>
          </p:txBody>
        </p:sp>
        <p:sp>
          <p:nvSpPr>
            <p:cNvPr id="23584" name="Line 30"/>
            <p:cNvSpPr>
              <a:spLocks noChangeShapeType="1"/>
            </p:cNvSpPr>
            <p:nvPr/>
          </p:nvSpPr>
          <p:spPr bwMode="auto">
            <a:xfrm flipH="1" flipV="1">
              <a:off x="3284" y="2933"/>
              <a:ext cx="0" cy="118"/>
            </a:xfrm>
            <a:prstGeom prst="line">
              <a:avLst/>
            </a:prstGeom>
            <a:noFill/>
            <a:ln w="9525">
              <a:solidFill>
                <a:schemeClr val="tx1"/>
              </a:solidFill>
              <a:round/>
              <a:tailEnd type="triangle" w="med" len="med"/>
            </a:ln>
          </p:spPr>
          <p:txBody>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3585" name="Text Box 31"/>
            <p:cNvSpPr txBox="1">
              <a:spLocks noChangeArrowheads="1"/>
            </p:cNvSpPr>
            <p:nvPr/>
          </p:nvSpPr>
          <p:spPr bwMode="auto">
            <a:xfrm>
              <a:off x="3189" y="3051"/>
              <a:ext cx="380" cy="305"/>
            </a:xfrm>
            <a:prstGeom prst="rect">
              <a:avLst/>
            </a:prstGeom>
            <a:noFill/>
            <a:ln w="9525">
              <a:noFill/>
              <a:miter lim="800000"/>
            </a:ln>
          </p:spPr>
          <p:txBody>
            <a:bodyP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eaLnBrk="0" hangingPunct="0"/>
              <a:r>
                <a:rPr lang="en-US" sz="2000" b="1"/>
                <a:t>X</a:t>
              </a:r>
              <a:r>
                <a:rPr lang="en-US" sz="2000" b="1" baseline="-25000"/>
                <a:t>th</a:t>
              </a:r>
            </a:p>
          </p:txBody>
        </p:sp>
        <p:grpSp>
          <p:nvGrpSpPr>
            <p:cNvPr id="23586" name="Group 32"/>
            <p:cNvGrpSpPr/>
            <p:nvPr/>
          </p:nvGrpSpPr>
          <p:grpSpPr>
            <a:xfrm rot="77045">
              <a:off x="2191" y="2743"/>
              <a:ext cx="322" cy="180"/>
              <a:chOff x="1008" y="3744"/>
              <a:chExt cx="912" cy="480"/>
            </a:xfrm>
          </p:grpSpPr>
          <p:sp>
            <p:nvSpPr>
              <p:cNvPr id="23591" name="Freeform 33"/>
              <p:cNvSpPr/>
              <p:nvPr/>
            </p:nvSpPr>
            <p:spPr bwMode="auto">
              <a:xfrm>
                <a:off x="1008" y="3888"/>
                <a:ext cx="912" cy="240"/>
              </a:xfrm>
              <a:custGeom>
                <a:gdLst>
                  <a:gd name="T0" fmla="*/ 0 w 912"/>
                  <a:gd name="T1" fmla="*/ 192 h 240"/>
                  <a:gd name="T2" fmla="*/ 96 w 912"/>
                  <a:gd name="T3" fmla="*/ 0 h 240"/>
                  <a:gd name="T4" fmla="*/ 576 w 912"/>
                  <a:gd name="T5" fmla="*/ 0 h 240"/>
                  <a:gd name="T6" fmla="*/ 672 w 912"/>
                  <a:gd name="T7" fmla="*/ 144 h 240"/>
                  <a:gd name="T8" fmla="*/ 864 w 912"/>
                  <a:gd name="T9" fmla="*/ 144 h 240"/>
                  <a:gd name="T10" fmla="*/ 912 w 912"/>
                  <a:gd name="T11" fmla="*/ 240 h 240"/>
                  <a:gd name="T12" fmla="*/ 48 w 912"/>
                  <a:gd name="T13" fmla="*/ 240 h 240"/>
                  <a:gd name="T14" fmla="*/ 0 w 912"/>
                  <a:gd name="T15" fmla="*/ 192 h 240"/>
                  <a:gd name="T16" fmla="*/ 0 60000 65536"/>
                  <a:gd name="T17" fmla="*/ 0 60000 65536"/>
                  <a:gd name="T18" fmla="*/ 0 60000 65536"/>
                  <a:gd name="T19" fmla="*/ 0 60000 65536"/>
                  <a:gd name="T20" fmla="*/ 0 60000 65536"/>
                  <a:gd name="T21" fmla="*/ 0 60000 65536"/>
                  <a:gd name="T22" fmla="*/ 0 60000 65536"/>
                  <a:gd name="T23" fmla="*/ 0 60000 65536"/>
                  <a:gd name="T24" fmla="*/ 0 w 912"/>
                  <a:gd name="T25" fmla="*/ 0 h 240"/>
                  <a:gd name="T26" fmla="*/ 912 w 912"/>
                  <a:gd name="T27" fmla="*/ 240 h 240"/>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2" h="240">
                    <a:moveTo>
                      <a:pt x="0" y="192"/>
                    </a:moveTo>
                    <a:lnTo>
                      <a:pt x="96" y="0"/>
                    </a:lnTo>
                    <a:lnTo>
                      <a:pt x="576" y="0"/>
                    </a:lnTo>
                    <a:lnTo>
                      <a:pt x="672" y="144"/>
                    </a:lnTo>
                    <a:lnTo>
                      <a:pt x="864" y="144"/>
                    </a:lnTo>
                    <a:lnTo>
                      <a:pt x="912" y="240"/>
                    </a:lnTo>
                    <a:lnTo>
                      <a:pt x="48" y="240"/>
                    </a:lnTo>
                    <a:lnTo>
                      <a:pt x="0" y="192"/>
                    </a:lnTo>
                    <a:close/>
                  </a:path>
                </a:pathLst>
              </a:custGeom>
              <a:solidFill>
                <a:schemeClr val="accent1"/>
              </a:solidFill>
              <a:ln w="9525">
                <a:solidFill>
                  <a:schemeClr val="tx1"/>
                </a:solidFill>
                <a:round/>
              </a:ln>
            </p:spPr>
            <p:txBody>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3592" name="Oval 34"/>
              <p:cNvSpPr>
                <a:spLocks noChangeArrowheads="1"/>
              </p:cNvSpPr>
              <p:nvPr/>
            </p:nvSpPr>
            <p:spPr bwMode="auto">
              <a:xfrm>
                <a:off x="1104" y="4080"/>
                <a:ext cx="144" cy="144"/>
              </a:xfrm>
              <a:prstGeom prst="ellipse">
                <a:avLst/>
              </a:prstGeom>
              <a:solidFill>
                <a:schemeClr val="accent1"/>
              </a:solidFill>
              <a:ln w="9525">
                <a:solidFill>
                  <a:schemeClr val="tx1"/>
                </a:solidFill>
                <a:round/>
              </a:ln>
            </p:spPr>
            <p:txBody>
              <a:bodyPr wrap="none" anchor="ct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3593" name="Oval 35"/>
              <p:cNvSpPr>
                <a:spLocks noChangeArrowheads="1"/>
              </p:cNvSpPr>
              <p:nvPr/>
            </p:nvSpPr>
            <p:spPr bwMode="auto">
              <a:xfrm>
                <a:off x="1728" y="4080"/>
                <a:ext cx="144" cy="144"/>
              </a:xfrm>
              <a:prstGeom prst="ellipse">
                <a:avLst/>
              </a:prstGeom>
              <a:solidFill>
                <a:schemeClr val="accent1"/>
              </a:solidFill>
              <a:ln w="9525">
                <a:solidFill>
                  <a:schemeClr val="tx1"/>
                </a:solidFill>
                <a:round/>
              </a:ln>
            </p:spPr>
            <p:txBody>
              <a:bodyPr wrap="none" anchor="ct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3594" name="Oval 36"/>
              <p:cNvSpPr>
                <a:spLocks noChangeArrowheads="1"/>
              </p:cNvSpPr>
              <p:nvPr/>
            </p:nvSpPr>
            <p:spPr bwMode="auto">
              <a:xfrm flipV="1">
                <a:off x="1152" y="4128"/>
                <a:ext cx="48" cy="48"/>
              </a:xfrm>
              <a:prstGeom prst="ellipse">
                <a:avLst/>
              </a:prstGeom>
              <a:solidFill>
                <a:schemeClr val="bg1"/>
              </a:solidFill>
              <a:ln w="9525">
                <a:solidFill>
                  <a:schemeClr val="tx1"/>
                </a:solidFill>
                <a:round/>
              </a:ln>
            </p:spPr>
            <p:txBody>
              <a:bodyPr wrap="none" anchor="ct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3595" name="Oval 37"/>
              <p:cNvSpPr>
                <a:spLocks noChangeArrowheads="1"/>
              </p:cNvSpPr>
              <p:nvPr/>
            </p:nvSpPr>
            <p:spPr bwMode="auto">
              <a:xfrm flipV="1">
                <a:off x="1776" y="4128"/>
                <a:ext cx="48" cy="48"/>
              </a:xfrm>
              <a:prstGeom prst="ellipse">
                <a:avLst/>
              </a:prstGeom>
              <a:solidFill>
                <a:schemeClr val="bg1"/>
              </a:solidFill>
              <a:ln w="9525">
                <a:solidFill>
                  <a:schemeClr val="tx1"/>
                </a:solidFill>
                <a:round/>
              </a:ln>
            </p:spPr>
            <p:txBody>
              <a:bodyPr wrap="none" anchor="ct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3596" name="Line 38"/>
              <p:cNvSpPr>
                <a:spLocks noChangeShapeType="1"/>
              </p:cNvSpPr>
              <p:nvPr/>
            </p:nvSpPr>
            <p:spPr bwMode="auto">
              <a:xfrm flipH="1" flipV="1">
                <a:off x="1344" y="3744"/>
                <a:ext cx="0" cy="144"/>
              </a:xfrm>
              <a:prstGeom prst="line">
                <a:avLst/>
              </a:prstGeom>
              <a:noFill/>
              <a:ln w="9525">
                <a:solidFill>
                  <a:schemeClr val="tx1"/>
                </a:solidFill>
                <a:round/>
              </a:ln>
            </p:spPr>
            <p:txBody>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grpSp>
        <p:sp>
          <p:nvSpPr>
            <p:cNvPr id="23587" name="Text Box 39"/>
            <p:cNvSpPr txBox="1">
              <a:spLocks noChangeArrowheads="1"/>
            </p:cNvSpPr>
            <p:nvPr/>
          </p:nvSpPr>
          <p:spPr bwMode="auto">
            <a:xfrm>
              <a:off x="2160" y="2933"/>
              <a:ext cx="432" cy="305"/>
            </a:xfrm>
            <a:prstGeom prst="rect">
              <a:avLst/>
            </a:prstGeom>
            <a:noFill/>
            <a:ln w="9525">
              <a:noFill/>
              <a:miter lim="800000"/>
            </a:ln>
          </p:spPr>
          <p:txBody>
            <a:bodyP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a:spcBef>
                  <a:spcPct val="50000"/>
                </a:spcBef>
              </a:pPr>
              <a:r>
                <a:rPr lang="en-US" sz="2000" b="1"/>
                <a:t>MS</a:t>
              </a:r>
            </a:p>
          </p:txBody>
        </p:sp>
        <p:sp>
          <p:nvSpPr>
            <p:cNvPr id="23588" name="Text Box 40"/>
            <p:cNvSpPr txBox="1">
              <a:spLocks noChangeArrowheads="1"/>
            </p:cNvSpPr>
            <p:nvPr/>
          </p:nvSpPr>
          <p:spPr bwMode="auto">
            <a:xfrm>
              <a:off x="672" y="2696"/>
              <a:ext cx="426" cy="305"/>
            </a:xfrm>
            <a:prstGeom prst="rect">
              <a:avLst/>
            </a:prstGeom>
            <a:noFill/>
            <a:ln w="9525">
              <a:noFill/>
              <a:miter lim="800000"/>
            </a:ln>
          </p:spPr>
          <p:txBody>
            <a:bodyP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eaLnBrk="0" hangingPunct="0"/>
              <a:r>
                <a:rPr lang="en-US" sz="2000" b="1"/>
                <a:t>P</a:t>
              </a:r>
              <a:r>
                <a:rPr lang="en-US" sz="2000" b="1" baseline="-25000"/>
                <a:t>min</a:t>
              </a:r>
            </a:p>
          </p:txBody>
        </p:sp>
        <p:sp>
          <p:nvSpPr>
            <p:cNvPr id="23589" name="Text Box 41"/>
            <p:cNvSpPr txBox="1">
              <a:spLocks noChangeArrowheads="1"/>
            </p:cNvSpPr>
            <p:nvPr/>
          </p:nvSpPr>
          <p:spPr bwMode="auto">
            <a:xfrm>
              <a:off x="1573" y="1574"/>
              <a:ext cx="635" cy="305"/>
            </a:xfrm>
            <a:prstGeom prst="rect">
              <a:avLst/>
            </a:prstGeom>
            <a:noFill/>
            <a:ln w="9525">
              <a:noFill/>
              <a:miter lim="800000"/>
            </a:ln>
          </p:spPr>
          <p:txBody>
            <a:bodyP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spcBef>
                  <a:spcPct val="50000"/>
                </a:spcBef>
              </a:pPr>
              <a:r>
                <a:rPr lang="en-US" sz="2000" b="1"/>
                <a:t>P</a:t>
              </a:r>
              <a:r>
                <a:rPr lang="en-US" sz="2000" b="1" baseline="-25000"/>
                <a:t>i</a:t>
              </a:r>
              <a:r>
                <a:rPr lang="en-US" sz="2000" b="1"/>
                <a:t>(x)</a:t>
              </a:r>
            </a:p>
          </p:txBody>
        </p:sp>
        <p:sp>
          <p:nvSpPr>
            <p:cNvPr id="23590" name="Text Box 42"/>
            <p:cNvSpPr txBox="1">
              <a:spLocks noChangeArrowheads="1"/>
            </p:cNvSpPr>
            <p:nvPr/>
          </p:nvSpPr>
          <p:spPr bwMode="auto">
            <a:xfrm>
              <a:off x="3759" y="1567"/>
              <a:ext cx="609" cy="305"/>
            </a:xfrm>
            <a:prstGeom prst="rect">
              <a:avLst/>
            </a:prstGeom>
            <a:noFill/>
            <a:ln w="9525">
              <a:noFill/>
              <a:miter lim="800000"/>
            </a:ln>
          </p:spPr>
          <p:txBody>
            <a:bodyP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spcBef>
                  <a:spcPct val="50000"/>
                </a:spcBef>
              </a:pPr>
              <a:r>
                <a:rPr lang="en-US" sz="2000" b="1"/>
                <a:t>P</a:t>
              </a:r>
              <a:r>
                <a:rPr lang="en-US" sz="2000" b="1" baseline="-25000"/>
                <a:t>j</a:t>
              </a:r>
              <a:r>
                <a:rPr lang="en-US" sz="2000" b="1"/>
                <a:t>(x)</a:t>
              </a:r>
            </a:p>
          </p:txBody>
        </p:sp>
      </p:grpSp>
      <p:sp>
        <p:nvSpPr>
          <p:cNvPr id="23557" name="Text Box 43"/>
          <p:cNvSpPr txBox="1">
            <a:spLocks noChangeArrowheads="1"/>
          </p:cNvSpPr>
          <p:nvPr/>
        </p:nvSpPr>
        <p:spPr bwMode="auto">
          <a:xfrm>
            <a:off x="1066800" y="5928674"/>
            <a:ext cx="9069388" cy="707886"/>
          </a:xfrm>
          <a:prstGeom prst="rect">
            <a:avLst/>
          </a:prstGeom>
          <a:noFill/>
          <a:ln w="9525">
            <a:noFill/>
            <a:miter lim="800000"/>
          </a:ln>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just">
              <a:spcBef>
                <a:spcPct val="50000"/>
              </a:spcBef>
            </a:pPr>
            <a:r>
              <a:rPr lang="en-US" sz="2000">
                <a:latin typeface="Gill Sans MT" panose="020b0502020104020203" pitchFamily="34" charset="0"/>
              </a:rPr>
              <a:t>By looking at the variation of signal strength from either base station it is  possible to decide on the optimum area where handoff can take place.</a:t>
            </a:r>
          </a:p>
        </p:txBody>
      </p:sp>
      <p:sp>
        <p:nvSpPr>
          <p:cNvPr id="23558" name="Rectangle 45"/>
          <p:cNvSpPr>
            <a:spLocks noChangeArrowheads="1"/>
          </p:cNvSpPr>
          <p:nvPr/>
        </p:nvSpPr>
        <p:spPr bwMode="auto">
          <a:xfrm>
            <a:off x="1447800" y="475327"/>
            <a:ext cx="9906000" cy="1277273"/>
          </a:xfrm>
          <a:prstGeom prst="rect">
            <a:avLst/>
          </a:prstGeom>
          <a:noFill/>
          <a:ln w="9525">
            <a:noFill/>
            <a:miter lim="800000"/>
          </a:ln>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spcBef>
                <a:spcPct val="50000"/>
              </a:spcBef>
              <a:buFont typeface="Wingdings" pitchFamily="2" charset="2"/>
              <a:buChar char="v"/>
            </a:pPr>
            <a:r>
              <a:rPr lang="en-US" sz="2200">
                <a:solidFill>
                  <a:schemeClr val="accent2"/>
                </a:solidFill>
                <a:latin typeface="Gill Sans MT" panose="020b0502020104020203" pitchFamily="34" charset="0"/>
              </a:rPr>
              <a:t>Third Problem</a:t>
            </a:r>
            <a:r>
              <a:rPr lang="en-US" sz="2200">
                <a:latin typeface="Gill Sans MT" panose="020b0502020104020203" pitchFamily="34" charset="0"/>
              </a:rPr>
              <a:t>: Handoff is necessary like mobile communications.</a:t>
            </a:r>
          </a:p>
          <a:p>
            <a:pPr>
              <a:spcBef>
                <a:spcPct val="50000"/>
              </a:spcBef>
              <a:buFont typeface="Wingdings" pitchFamily="2" charset="2"/>
              <a:buChar char="v"/>
            </a:pPr>
            <a:r>
              <a:rPr lang="en-US" sz="2200">
                <a:latin typeface="Gill Sans MT" panose="020b0502020104020203" pitchFamily="34" charset="0"/>
              </a:rPr>
              <a:t>A well-implemented handoff is important for delivering uninterrupted service to a caller or data session user</a:t>
            </a:r>
          </a:p>
        </p:txBody>
      </p:sp>
      <p:sp>
        <p:nvSpPr>
          <p:cNvPr id="48" name="Rectangle 47"/>
          <p:cNvSpPr/>
          <p:nvPr/>
        </p:nvSpPr>
        <p:spPr>
          <a:xfrm>
            <a:off x="838200" y="475327"/>
            <a:ext cx="11049000" cy="630647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400" kern="1200">
                <a:solidFill>
                  <a:srgbClr val="FFFFFF"/>
                </a:solidFill>
                <a:latin typeface="Times New Roman" charset="0"/>
                <a:ea typeface="+mn-ea"/>
                <a:cs typeface="+mn-cs"/>
              </a:defRPr>
            </a:lvl1pPr>
            <a:lvl2pPr marL="457200" algn="l" rtl="0" fontAlgn="base">
              <a:spcBef>
                <a:spcPct val="0"/>
              </a:spcBef>
              <a:spcAft>
                <a:spcPct val="0"/>
              </a:spcAft>
              <a:defRPr sz="2400" kern="1200">
                <a:solidFill>
                  <a:srgbClr val="FFFFFF"/>
                </a:solidFill>
                <a:latin typeface="Times New Roman" charset="0"/>
                <a:ea typeface="+mn-ea"/>
                <a:cs typeface="+mn-cs"/>
              </a:defRPr>
            </a:lvl2pPr>
            <a:lvl3pPr marL="914400" algn="l" rtl="0" fontAlgn="base">
              <a:spcBef>
                <a:spcPct val="0"/>
              </a:spcBef>
              <a:spcAft>
                <a:spcPct val="0"/>
              </a:spcAft>
              <a:defRPr sz="2400" kern="1200">
                <a:solidFill>
                  <a:srgbClr val="FFFFFF"/>
                </a:solidFill>
                <a:latin typeface="Times New Roman" charset="0"/>
                <a:ea typeface="+mn-ea"/>
                <a:cs typeface="+mn-cs"/>
              </a:defRPr>
            </a:lvl3pPr>
            <a:lvl4pPr marL="1371600" algn="l" rtl="0" fontAlgn="base">
              <a:spcBef>
                <a:spcPct val="0"/>
              </a:spcBef>
              <a:spcAft>
                <a:spcPct val="0"/>
              </a:spcAft>
              <a:defRPr sz="2400" kern="1200">
                <a:solidFill>
                  <a:srgbClr val="FFFFFF"/>
                </a:solidFill>
                <a:latin typeface="Times New Roman" charset="0"/>
                <a:ea typeface="+mn-ea"/>
                <a:cs typeface="+mn-cs"/>
              </a:defRPr>
            </a:lvl4pPr>
            <a:lvl5pPr marL="1828800" algn="l" rtl="0" fontAlgn="base">
              <a:spcBef>
                <a:spcPct val="0"/>
              </a:spcBef>
              <a:spcAft>
                <a:spcPct val="0"/>
              </a:spcAft>
              <a:defRPr sz="2400" kern="1200">
                <a:solidFill>
                  <a:srgbClr val="FFFFFF"/>
                </a:solidFill>
                <a:latin typeface="Times New Roman" charset="0"/>
                <a:ea typeface="+mn-ea"/>
                <a:cs typeface="+mn-cs"/>
              </a:defRPr>
            </a:lvl5pPr>
            <a:lvl6pPr marL="2286000" algn="l" defTabSz="914400" rtl="0" eaLnBrk="1" latinLnBrk="0" hangingPunct="1">
              <a:defRPr sz="2400" kern="1200">
                <a:solidFill>
                  <a:srgbClr val="FFFFFF"/>
                </a:solidFill>
                <a:latin typeface="Times New Roman" charset="0"/>
                <a:ea typeface="+mn-ea"/>
                <a:cs typeface="+mn-cs"/>
              </a:defRPr>
            </a:lvl6pPr>
            <a:lvl7pPr marL="2743200" algn="l" defTabSz="914400" rtl="0" eaLnBrk="1" latinLnBrk="0" hangingPunct="1">
              <a:defRPr sz="2400" kern="1200">
                <a:solidFill>
                  <a:srgbClr val="FFFFFF"/>
                </a:solidFill>
                <a:latin typeface="Times New Roman" charset="0"/>
                <a:ea typeface="+mn-ea"/>
                <a:cs typeface="+mn-cs"/>
              </a:defRPr>
            </a:lvl7pPr>
            <a:lvl8pPr marL="3200400" algn="l" defTabSz="914400" rtl="0" eaLnBrk="1" latinLnBrk="0" hangingPunct="1">
              <a:defRPr sz="2400" kern="1200">
                <a:solidFill>
                  <a:srgbClr val="FFFFFF"/>
                </a:solidFill>
                <a:latin typeface="Times New Roman" charset="0"/>
                <a:ea typeface="+mn-ea"/>
                <a:cs typeface="+mn-cs"/>
              </a:defRPr>
            </a:lvl8pPr>
            <a:lvl9pPr marL="3657600" algn="l" defTabSz="914400" rtl="0" eaLnBrk="1" latinLnBrk="0" hangingPunct="1">
              <a:defRPr sz="2400" kern="1200">
                <a:solidFill>
                  <a:srgbClr val="FFFFFF"/>
                </a:solidFill>
                <a:latin typeface="Times New Roman" charset="0"/>
                <a:ea typeface="+mn-ea"/>
                <a:cs typeface="+mn-cs"/>
              </a:defRPr>
            </a:lvl9pPr>
          </a:lstStyle>
          <a:p>
            <a:pPr algn="ctr"/>
            <a:endParaRPr lang="en-US"/>
          </a:p>
        </p:txBody>
      </p:sp>
    </p:spTree>
    <p:extLst>
      <p:ext uri="{BB962C8B-B14F-4D97-AF65-F5344CB8AC3E}">
        <p14:creationId xmlns:p14="http://schemas.microsoft.com/office/powerpoint/2010/main" val="1913342145"/>
      </p:ext>
    </p:extLst>
  </p:cSld>
  <p:clrMapOvr>
    <a:masterClrMapping/>
  </p:clrMapOvr>
  <p:transition spd="med">
    <p:plus/>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Slide Number Placeholder 3">
            <a:extLst>
              <a:ext uri="{FF2B5EF4-FFF2-40B4-BE49-F238E27FC236}">
                <a16:creationId xmlns:a16="http://schemas.microsoft.com/office/drawing/2014/main" xmlns="" id="{3700FDEA-0F78-4B0D-807C-65BC0ABF37BB}"/>
              </a:ext>
            </a:extLst>
          </p:cNvPr>
          <p:cNvSpPr>
            <a:spLocks noGrp="1"/>
          </p:cNvSpPr>
          <p:nvPr>
            <p:ph type="sldNum" sz="quarter" idx="12"/>
          </p:nvPr>
        </p:nvSpPr>
        <p:spPr/>
        <p:txBody>
          <a:bodyPr/>
          <a:lstStyle/>
          <a:p>
            <a:pPr>
              <a:defRPr/>
            </a:pPr>
            <a:fld id="{5086AF07-4F95-4468-B1E8-CF5B7833C30F}" type="slidenum">
              <a:rPr lang="en-US" smtClean="0"/>
              <a:pPr>
                <a:defRPr/>
              </a:pPr>
              <a:t>53</a:t>
            </a:fld>
            <a:endParaRPr lang="en-US"/>
          </a:p>
        </p:txBody>
      </p:sp>
      <p:pic>
        <p:nvPicPr>
          <p:cNvPr id="5" name="Picture 4">
            <a:extLst>
              <a:ext uri="{FF2B5EF4-FFF2-40B4-BE49-F238E27FC236}">
                <a16:creationId xmlns:a16="http://schemas.microsoft.com/office/drawing/2014/main" xmlns="" id="{CAC75A7B-CE74-4E40-B1D0-DB68D09C02F3}"/>
              </a:ext>
            </a:extLst>
          </p:cNvPr>
          <p:cNvPicPr>
            <a:picLocks noChangeAspect="1"/>
          </p:cNvPicPr>
          <p:nvPr/>
        </p:nvPicPr>
        <p:blipFill>
          <a:blip r:embed="rId3"/>
          <a:stretch>
            <a:fillRect/>
          </a:stretch>
        </p:blipFill>
        <p:spPr>
          <a:xfrm>
            <a:off x="1752600" y="685800"/>
            <a:ext cx="8767750" cy="5178008"/>
          </a:xfrm>
          <a:prstGeom prst="rect">
            <a:avLst/>
          </a:prstGeom>
        </p:spPr>
      </p:pic>
    </p:spTree>
    <p:extLst>
      <p:ext uri="{BB962C8B-B14F-4D97-AF65-F5344CB8AC3E}">
        <p14:creationId xmlns:p14="http://schemas.microsoft.com/office/powerpoint/2010/main" val="1943517756"/>
      </p:ext>
    </p:extLst>
  </p:cSld>
  <p:clrMapOvr>
    <a:masterClrMapping/>
  </p:clrMapOvr>
  <p:transition/>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54</a:t>
            </a:fld>
            <a:endParaRPr lang="en-US"/>
          </a:p>
        </p:txBody>
      </p:sp>
      <p:pic>
        <p:nvPicPr>
          <p:cNvPr id="98306" name="Picture 2" descr="File:CSMACD-Algorithm.sv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1676400"/>
            <a:ext cx="8622132" cy="4343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674512" y="616804"/>
            <a:ext cx="8581452" cy="830997"/>
          </a:xfrm>
          <a:prstGeom prst="rect">
            <a:avLst/>
          </a:prstGeom>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sz="4800">
                <a:solidFill>
                  <a:srgbClr val="000000"/>
                </a:solidFill>
                <a:latin typeface="Gill Sans MT" panose="020b0502020104020203" pitchFamily="34" charset="0"/>
              </a:rPr>
              <a:t>Flow Chart CSMA/CD-Algorithm</a:t>
            </a:r>
          </a:p>
        </p:txBody>
      </p:sp>
      <p:sp>
        <p:nvSpPr>
          <p:cNvPr id="2" name="Rectangle 1"/>
          <p:cNvSpPr/>
          <p:nvPr/>
        </p:nvSpPr>
        <p:spPr>
          <a:xfrm>
            <a:off x="1143000" y="381000"/>
            <a:ext cx="9982200" cy="5943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400" kern="1200">
                <a:solidFill>
                  <a:srgbClr val="FFFFFF"/>
                </a:solidFill>
                <a:latin typeface="Times New Roman" charset="0"/>
                <a:ea typeface="+mn-ea"/>
                <a:cs typeface="+mn-cs"/>
              </a:defRPr>
            </a:lvl1pPr>
            <a:lvl2pPr marL="457200" algn="l" rtl="0" fontAlgn="base">
              <a:spcBef>
                <a:spcPct val="0"/>
              </a:spcBef>
              <a:spcAft>
                <a:spcPct val="0"/>
              </a:spcAft>
              <a:defRPr sz="2400" kern="1200">
                <a:solidFill>
                  <a:srgbClr val="FFFFFF"/>
                </a:solidFill>
                <a:latin typeface="Times New Roman" charset="0"/>
                <a:ea typeface="+mn-ea"/>
                <a:cs typeface="+mn-cs"/>
              </a:defRPr>
            </a:lvl2pPr>
            <a:lvl3pPr marL="914400" algn="l" rtl="0" fontAlgn="base">
              <a:spcBef>
                <a:spcPct val="0"/>
              </a:spcBef>
              <a:spcAft>
                <a:spcPct val="0"/>
              </a:spcAft>
              <a:defRPr sz="2400" kern="1200">
                <a:solidFill>
                  <a:srgbClr val="FFFFFF"/>
                </a:solidFill>
                <a:latin typeface="Times New Roman" charset="0"/>
                <a:ea typeface="+mn-ea"/>
                <a:cs typeface="+mn-cs"/>
              </a:defRPr>
            </a:lvl3pPr>
            <a:lvl4pPr marL="1371600" algn="l" rtl="0" fontAlgn="base">
              <a:spcBef>
                <a:spcPct val="0"/>
              </a:spcBef>
              <a:spcAft>
                <a:spcPct val="0"/>
              </a:spcAft>
              <a:defRPr sz="2400" kern="1200">
                <a:solidFill>
                  <a:srgbClr val="FFFFFF"/>
                </a:solidFill>
                <a:latin typeface="Times New Roman" charset="0"/>
                <a:ea typeface="+mn-ea"/>
                <a:cs typeface="+mn-cs"/>
              </a:defRPr>
            </a:lvl4pPr>
            <a:lvl5pPr marL="1828800" algn="l" rtl="0" fontAlgn="base">
              <a:spcBef>
                <a:spcPct val="0"/>
              </a:spcBef>
              <a:spcAft>
                <a:spcPct val="0"/>
              </a:spcAft>
              <a:defRPr sz="2400" kern="1200">
                <a:solidFill>
                  <a:srgbClr val="FFFFFF"/>
                </a:solidFill>
                <a:latin typeface="Times New Roman" charset="0"/>
                <a:ea typeface="+mn-ea"/>
                <a:cs typeface="+mn-cs"/>
              </a:defRPr>
            </a:lvl5pPr>
            <a:lvl6pPr marL="2286000" algn="l" defTabSz="914400" rtl="0" eaLnBrk="1" latinLnBrk="0" hangingPunct="1">
              <a:defRPr sz="2400" kern="1200">
                <a:solidFill>
                  <a:srgbClr val="FFFFFF"/>
                </a:solidFill>
                <a:latin typeface="Times New Roman" charset="0"/>
                <a:ea typeface="+mn-ea"/>
                <a:cs typeface="+mn-cs"/>
              </a:defRPr>
            </a:lvl6pPr>
            <a:lvl7pPr marL="2743200" algn="l" defTabSz="914400" rtl="0" eaLnBrk="1" latinLnBrk="0" hangingPunct="1">
              <a:defRPr sz="2400" kern="1200">
                <a:solidFill>
                  <a:srgbClr val="FFFFFF"/>
                </a:solidFill>
                <a:latin typeface="Times New Roman" charset="0"/>
                <a:ea typeface="+mn-ea"/>
                <a:cs typeface="+mn-cs"/>
              </a:defRPr>
            </a:lvl7pPr>
            <a:lvl8pPr marL="3200400" algn="l" defTabSz="914400" rtl="0" eaLnBrk="1" latinLnBrk="0" hangingPunct="1">
              <a:defRPr sz="2400" kern="1200">
                <a:solidFill>
                  <a:srgbClr val="FFFFFF"/>
                </a:solidFill>
                <a:latin typeface="Times New Roman" charset="0"/>
                <a:ea typeface="+mn-ea"/>
                <a:cs typeface="+mn-cs"/>
              </a:defRPr>
            </a:lvl8pPr>
            <a:lvl9pPr marL="3657600" algn="l" defTabSz="914400" rtl="0" eaLnBrk="1" latinLnBrk="0" hangingPunct="1">
              <a:defRPr sz="2400" kern="1200">
                <a:solidFill>
                  <a:srgbClr val="FFFFFF"/>
                </a:solidFill>
                <a:latin typeface="Times New Roman" charset="0"/>
                <a:ea typeface="+mn-ea"/>
                <a:cs typeface="+mn-cs"/>
              </a:defRPr>
            </a:lvl9pPr>
          </a:lstStyle>
          <a:p>
            <a:pPr algn="ctr"/>
            <a:endParaRPr lang="en-US"/>
          </a:p>
        </p:txBody>
      </p:sp>
    </p:spTree>
    <p:extLst>
      <p:ext uri="{BB962C8B-B14F-4D97-AF65-F5344CB8AC3E}">
        <p14:creationId xmlns:p14="http://schemas.microsoft.com/office/powerpoint/2010/main" val="1927656086"/>
      </p:ext>
    </p:extLst>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09800" y="304800"/>
            <a:ext cx="7772400" cy="1143000"/>
          </a:xfrm>
        </p:spPr>
        <p:txBody>
          <a:bodyPr/>
          <a:lstStyle/>
          <a:p>
            <a:r>
              <a:rPr lang="en-US">
                <a:latin typeface="Gill Sans MT" panose="020b0502020104020203" pitchFamily="34" charset="0"/>
              </a:rPr>
              <a:t>Multiple Access Techniques</a:t>
            </a:r>
          </a:p>
        </p:txBody>
      </p:sp>
      <p:sp>
        <p:nvSpPr>
          <p:cNvPr id="5" name="Slide Number Placeholder 4"/>
          <p:cNvSpPr>
            <a:spLocks noGrp="1"/>
          </p:cNvSpPr>
          <p:nvPr>
            <p:ph type="sldNum" sz="quarter" idx="12"/>
          </p:nvPr>
        </p:nvSpPr>
        <p:spPr/>
        <p:txBody>
          <a:bodyPr/>
          <a:lstStyle/>
          <a:p>
            <a:fld id="{EDC8AA99-7238-42D3-B68A-A4E1B56FEE73}" type="slidenum">
              <a:rPr lang="en-US" smtClean="0">
                <a:latin typeface="Gill Sans MT" panose="020b0502020104020203" pitchFamily="34" charset="0"/>
              </a:rPr>
              <a:t>55</a:t>
            </a:fld>
            <a:endParaRPr lang="en-US">
              <a:latin typeface="Gill Sans MT" panose="020b0502020104020203" pitchFamily="34" charset="0"/>
            </a:endParaRPr>
          </a:p>
        </p:txBody>
      </p:sp>
      <p:sp>
        <p:nvSpPr>
          <p:cNvPr id="3" name="Content Placeholder 2"/>
          <p:cNvSpPr>
            <a:spLocks noGrp="1"/>
          </p:cNvSpPr>
          <p:nvPr>
            <p:ph idx="1"/>
          </p:nvPr>
        </p:nvSpPr>
        <p:spPr>
          <a:xfrm>
            <a:off x="1066800" y="2129637"/>
            <a:ext cx="9893808" cy="3890163"/>
          </a:xfrm>
        </p:spPr>
        <p:txBody>
          <a:bodyPr>
            <a:noAutofit/>
          </a:bodyPr>
          <a:lstStyle/>
          <a:p>
            <a:r>
              <a:rPr lang="en-US" sz="2000">
                <a:latin typeface="Gill Sans MT" panose="020b0502020104020203" pitchFamily="34" charset="0"/>
              </a:rPr>
              <a:t>If data traffic is continuous and a small transmission delay is required (for example in voice communication) reservation based multiple access is used. </a:t>
            </a:r>
          </a:p>
          <a:p>
            <a:pPr lvl="1"/>
            <a:r>
              <a:rPr lang="en-US" sz="2000">
                <a:latin typeface="Gill Sans MT" panose="020b0502020104020203" pitchFamily="34" charset="0"/>
              </a:rPr>
              <a:t>the </a:t>
            </a:r>
            <a:r>
              <a:rPr lang="en-US" sz="2000" b="1">
                <a:latin typeface="Gill Sans MT" panose="020b0502020104020203" pitchFamily="34" charset="0"/>
              </a:rPr>
              <a:t>communication channel </a:t>
            </a:r>
            <a:r>
              <a:rPr lang="en-US" sz="2000">
                <a:latin typeface="Gill Sans MT" panose="020b0502020104020203" pitchFamily="34" charset="0"/>
              </a:rPr>
              <a:t>is based on FDMA, TDMA, or CDMA. </a:t>
            </a:r>
          </a:p>
          <a:p>
            <a:r>
              <a:rPr lang="en-US" sz="2000">
                <a:latin typeface="Gill Sans MT" panose="020b0502020104020203" pitchFamily="34" charset="0"/>
              </a:rPr>
              <a:t>In many wireless systems for voice communication, </a:t>
            </a:r>
            <a:r>
              <a:rPr lang="en-US" sz="2000" b="1">
                <a:latin typeface="Gill Sans MT" panose="020b0502020104020203" pitchFamily="34" charset="0"/>
              </a:rPr>
              <a:t>the control channel </a:t>
            </a:r>
            <a:r>
              <a:rPr lang="en-US" sz="2000">
                <a:latin typeface="Gill Sans MT" panose="020b0502020104020203" pitchFamily="34" charset="0"/>
              </a:rPr>
              <a:t>is based on random multiple access </a:t>
            </a:r>
          </a:p>
          <a:p>
            <a:r>
              <a:rPr lang="en-US" sz="2000">
                <a:latin typeface="Gill Sans MT" panose="020b0502020104020203" pitchFamily="34" charset="0"/>
              </a:rPr>
              <a:t>The reservation-based multiple access technique has a disadvantage in that once the channel is assigned, it remains idle if the user has nothing to transmit, while other users may have data waiting to be transmitted. </a:t>
            </a:r>
          </a:p>
          <a:p>
            <a:r>
              <a:rPr lang="en-US" sz="2000">
                <a:latin typeface="Gill Sans MT" panose="020b0502020104020203" pitchFamily="34" charset="0"/>
              </a:rPr>
              <a:t>This problem is critical when data generation is random and has a high peak-rate to average-rate ratio.</a:t>
            </a:r>
          </a:p>
        </p:txBody>
      </p:sp>
    </p:spTree>
    <p:extLst>
      <p:ext uri="{BB962C8B-B14F-4D97-AF65-F5344CB8AC3E}">
        <p14:creationId xmlns:p14="http://schemas.microsoft.com/office/powerpoint/2010/main" val="3297362634"/>
      </p:ext>
    </p:extLst>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09800" y="353568"/>
            <a:ext cx="7772400" cy="1143000"/>
          </a:xfrm>
        </p:spPr>
        <p:txBody>
          <a:bodyPr/>
          <a:lstStyle/>
          <a:p>
            <a:r>
              <a:rPr lang="en-US">
                <a:latin typeface="Gill Sans MT" panose="020b0502020104020203" pitchFamily="34" charset="0"/>
              </a:rPr>
              <a:t>Multiple Access Techniques</a:t>
            </a:r>
          </a:p>
        </p:txBody>
      </p:sp>
      <p:sp>
        <p:nvSpPr>
          <p:cNvPr id="5" name="Slide Number Placeholder 4"/>
          <p:cNvSpPr>
            <a:spLocks noGrp="1"/>
          </p:cNvSpPr>
          <p:nvPr>
            <p:ph type="sldNum" sz="quarter" idx="12"/>
          </p:nvPr>
        </p:nvSpPr>
        <p:spPr/>
        <p:txBody>
          <a:bodyPr/>
          <a:lstStyle/>
          <a:p>
            <a:fld id="{EDC8AA99-7238-42D3-B68A-A4E1B56FEE73}" type="slidenum">
              <a:rPr lang="en-US" smtClean="0">
                <a:latin typeface="Gill Sans MT" panose="020b0502020104020203" pitchFamily="34" charset="0"/>
              </a:rPr>
              <a:t>56</a:t>
            </a:fld>
            <a:endParaRPr lang="en-US">
              <a:latin typeface="Gill Sans MT" panose="020b0502020104020203" pitchFamily="34" charset="0"/>
            </a:endParaRPr>
          </a:p>
        </p:txBody>
      </p:sp>
      <p:sp>
        <p:nvSpPr>
          <p:cNvPr id="3" name="Content Placeholder 2"/>
          <p:cNvSpPr>
            <a:spLocks noGrp="1"/>
          </p:cNvSpPr>
          <p:nvPr>
            <p:ph idx="1"/>
          </p:nvPr>
        </p:nvSpPr>
        <p:spPr>
          <a:xfrm>
            <a:off x="1514856" y="1961658"/>
            <a:ext cx="9750552" cy="2500614"/>
          </a:xfrm>
        </p:spPr>
        <p:txBody>
          <a:bodyPr>
            <a:noAutofit/>
          </a:bodyPr>
          <a:lstStyle/>
          <a:p>
            <a:r>
              <a:rPr lang="en-US" sz="2000">
                <a:latin typeface="Gill Sans MT" panose="020b0502020104020203" pitchFamily="34" charset="0"/>
              </a:rPr>
              <a:t>Random multiple access is more efficient, because a communication channel is shared by many users and users transmit their data in a random or partially coordinated fashion. ALOHA and carrier sense multiple access (CSMA) are examples of random multiple access. </a:t>
            </a:r>
          </a:p>
          <a:p>
            <a:r>
              <a:rPr lang="en-US" sz="2000">
                <a:latin typeface="Gill Sans MT" panose="020b0502020104020203" pitchFamily="34" charset="0"/>
              </a:rPr>
              <a:t>If the data arrives in a random manner, and the data length is large, then random multiple access combined with a reservation protocol will perform better than both random- and reservation based schemes.</a:t>
            </a:r>
          </a:p>
        </p:txBody>
      </p:sp>
    </p:spTree>
    <p:extLst>
      <p:ext uri="{BB962C8B-B14F-4D97-AF65-F5344CB8AC3E}">
        <p14:creationId xmlns:p14="http://schemas.microsoft.com/office/powerpoint/2010/main" val="982948453"/>
      </p:ext>
    </p:extLst>
  </p:cSld>
  <p:clrMapOvr>
    <a:masterClrMapping/>
  </p:clrMapOvr>
  <p:transition/>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09800" y="228600"/>
            <a:ext cx="7772400" cy="1143000"/>
          </a:xfrm>
        </p:spPr>
        <p:txBody>
          <a:bodyPr/>
          <a:lstStyle/>
          <a:p>
            <a:r>
              <a:rPr lang="en-US">
                <a:latin typeface="Gill Sans MT" panose="020b0502020104020203" pitchFamily="34" charset="0"/>
              </a:rPr>
              <a:t>FDMA</a:t>
            </a:r>
          </a:p>
        </p:txBody>
      </p:sp>
      <p:sp>
        <p:nvSpPr>
          <p:cNvPr id="5" name="Slide Number Placeholder 4"/>
          <p:cNvSpPr>
            <a:spLocks noGrp="1"/>
          </p:cNvSpPr>
          <p:nvPr>
            <p:ph type="sldNum" sz="quarter" idx="12"/>
          </p:nvPr>
        </p:nvSpPr>
        <p:spPr/>
        <p:txBody>
          <a:bodyPr/>
          <a:lstStyle/>
          <a:p>
            <a:fld id="{EDC8AA99-7238-42D3-B68A-A4E1B56FEE73}" type="slidenum">
              <a:rPr lang="en-US" smtClean="0">
                <a:latin typeface="Gill Sans MT" panose="020b0502020104020203" pitchFamily="34" charset="0"/>
              </a:rPr>
              <a:t>57</a:t>
            </a:fld>
            <a:endParaRPr lang="en-US">
              <a:latin typeface="Gill Sans MT" panose="020b0502020104020203" pitchFamily="34" charset="0"/>
            </a:endParaRPr>
          </a:p>
        </p:txBody>
      </p:sp>
      <p:sp>
        <p:nvSpPr>
          <p:cNvPr id="3" name="Content Placeholder 2"/>
          <p:cNvSpPr>
            <a:spLocks noGrp="1"/>
          </p:cNvSpPr>
          <p:nvPr>
            <p:ph idx="1"/>
          </p:nvPr>
        </p:nvSpPr>
        <p:spPr>
          <a:xfrm>
            <a:off x="990600" y="1767840"/>
            <a:ext cx="10162032" cy="4632960"/>
          </a:xfrm>
        </p:spPr>
        <p:txBody>
          <a:bodyPr>
            <a:noAutofit/>
          </a:bodyPr>
          <a:lstStyle/>
          <a:p>
            <a:pPr algn="just"/>
            <a:r>
              <a:rPr lang="en-US" sz="2000">
                <a:latin typeface="Gill Sans MT" panose="020b0502020104020203" pitchFamily="34" charset="0"/>
              </a:rPr>
              <a:t>Total system bandwidth is divided into narrow frequency slots. </a:t>
            </a:r>
          </a:p>
          <a:p>
            <a:pPr algn="just"/>
            <a:r>
              <a:rPr lang="en-US" sz="2000">
                <a:latin typeface="Gill Sans MT" panose="020b0502020104020203" pitchFamily="34" charset="0"/>
              </a:rPr>
              <a:t>FDMA assigns individual channels to individual users</a:t>
            </a:r>
          </a:p>
          <a:p>
            <a:pPr algn="just"/>
            <a:r>
              <a:rPr lang="en-US" sz="2000">
                <a:latin typeface="Gill Sans MT" panose="020b0502020104020203" pitchFamily="34" charset="0"/>
              </a:rPr>
              <a:t>A user is free to transmit or receive all the time on its allocated radio channel, but the cost of transceiver is high, as each has to be designed on a different band</a:t>
            </a:r>
          </a:p>
          <a:p>
            <a:pPr algn="just"/>
            <a:r>
              <a:rPr lang="en-US" sz="2000">
                <a:latin typeface="Gill Sans MT" panose="020b0502020104020203" pitchFamily="34" charset="0"/>
              </a:rPr>
              <a:t>Guard bands are maintained between adjacent signal spectra to minimize cross talk between channels</a:t>
            </a:r>
          </a:p>
          <a:p>
            <a:pPr algn="just"/>
            <a:r>
              <a:rPr lang="en-US" sz="2000">
                <a:latin typeface="Gill Sans MT" panose="020b0502020104020203" pitchFamily="34" charset="0"/>
              </a:rPr>
              <a:t>During the period of call no other user can share the same frequency band</a:t>
            </a:r>
          </a:p>
          <a:p>
            <a:pPr algn="just"/>
            <a:r>
              <a:rPr lang="en-US" sz="2000">
                <a:latin typeface="Gill Sans MT" panose="020b0502020104020203" pitchFamily="34" charset="0"/>
              </a:rPr>
              <a:t>Each user transmits with no limitations in time, but using only a portion of the whole available frequency bandwidth.</a:t>
            </a:r>
          </a:p>
          <a:p>
            <a:pPr algn="just"/>
            <a:r>
              <a:rPr lang="en-US" sz="2000">
                <a:latin typeface="Gill Sans MT" panose="020b0502020104020203" pitchFamily="34" charset="0"/>
              </a:rPr>
              <a:t>Different users are separated in the frequency domain</a:t>
            </a:r>
          </a:p>
          <a:p>
            <a:pPr algn="just"/>
            <a:r>
              <a:rPr lang="en-US" sz="2000">
                <a:latin typeface="Gill Sans MT" panose="020b0502020104020203" pitchFamily="34" charset="0"/>
              </a:rPr>
              <a:t>In frequency division duplex (FDD) systems, the users are assigned a channel as a pair of frequencies. One frequency is used for the upward channel, while the other frequency is used for the downward channel</a:t>
            </a:r>
          </a:p>
        </p:txBody>
      </p:sp>
    </p:spTree>
    <p:extLst>
      <p:ext uri="{BB962C8B-B14F-4D97-AF65-F5344CB8AC3E}">
        <p14:creationId xmlns:p14="http://schemas.microsoft.com/office/powerpoint/2010/main" val="2112516814"/>
      </p:ext>
    </p:extLst>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normAutofit/>
          </a:bodyPr>
          <a:lstStyle/>
          <a:p>
            <a:r>
              <a:rPr lang="en-US">
                <a:latin typeface="Gill Sans MT" panose="020b0502020104020203" pitchFamily="34" charset="0"/>
              </a:rPr>
              <a:t>FDMA-advantages</a:t>
            </a:r>
          </a:p>
        </p:txBody>
      </p:sp>
      <p:sp>
        <p:nvSpPr>
          <p:cNvPr id="3" name="Content Placeholder 2"/>
          <p:cNvSpPr>
            <a:spLocks noGrp="1"/>
          </p:cNvSpPr>
          <p:nvPr>
            <p:ph idx="1"/>
          </p:nvPr>
        </p:nvSpPr>
        <p:spPr>
          <a:xfrm>
            <a:off x="914400" y="2209800"/>
            <a:ext cx="10363200" cy="4114800"/>
          </a:xfrm>
        </p:spPr>
        <p:txBody>
          <a:bodyPr>
            <a:normAutofit/>
          </a:bodyPr>
          <a:lstStyle/>
          <a:p>
            <a:r>
              <a:rPr lang="en-US" sz="2000">
                <a:latin typeface="Gill Sans MT" panose="020b0502020104020203" pitchFamily="34" charset="0"/>
              </a:rPr>
              <a:t>Capacity can be increased by reducing the information bit rate and using an efficient digital speech coding scheme </a:t>
            </a:r>
            <a:endParaRPr lang="en-US" sz="2000" smtClean="0">
              <a:latin typeface="Gill Sans MT" panose="020b0502020104020203" pitchFamily="34" charset="0"/>
            </a:endParaRPr>
          </a:p>
          <a:p>
            <a:r>
              <a:rPr lang="en-US" sz="2000">
                <a:latin typeface="Gill Sans MT" panose="020b0502020104020203" pitchFamily="34" charset="0"/>
              </a:rPr>
              <a:t>Technological advances required for implementation are simple. A system can be configured so that improvements in terms of a lower bit rate speech coding could be easily incorporated.</a:t>
            </a:r>
          </a:p>
          <a:p>
            <a:r>
              <a:rPr lang="en-US" sz="2000" smtClean="0">
                <a:solidFill>
                  <a:schemeClr val="accent2">
                    <a:lumMod val="75000"/>
                  </a:schemeClr>
                </a:solidFill>
                <a:latin typeface="Gill Sans MT" panose="020b0502020104020203" pitchFamily="34" charset="0"/>
              </a:rPr>
              <a:t>Hardware </a:t>
            </a:r>
            <a:r>
              <a:rPr lang="en-US" sz="2000">
                <a:solidFill>
                  <a:schemeClr val="accent2">
                    <a:lumMod val="75000"/>
                  </a:schemeClr>
                </a:solidFill>
                <a:latin typeface="Gill Sans MT" panose="020b0502020104020203" pitchFamily="34" charset="0"/>
              </a:rPr>
              <a:t>simplicity, because multiple users are isolated by employing simple bandpass filters. </a:t>
            </a:r>
          </a:p>
        </p:txBody>
      </p:sp>
      <p:sp>
        <p:nvSpPr>
          <p:cNvPr id="4" name="Slide Number Placeholder 3"/>
          <p:cNvSpPr>
            <a:spLocks noGrp="1"/>
          </p:cNvSpPr>
          <p:nvPr>
            <p:ph type="sldNum" sz="quarter" idx="12"/>
          </p:nvPr>
        </p:nvSpPr>
        <p:spPr/>
        <p:txBody>
          <a:bodyPr/>
          <a:lstStyle/>
          <a:p>
            <a:fld id="{EDC8AA99-7238-42D3-B68A-A4E1B56FEE73}" type="slidenum">
              <a:rPr lang="en-US" smtClean="0">
                <a:latin typeface="Gill Sans MT" panose="020b0502020104020203" pitchFamily="34" charset="0"/>
              </a:rPr>
              <a:t>58</a:t>
            </a:fld>
            <a:endParaRPr lang="en-US">
              <a:latin typeface="Gill Sans MT" panose="020b0502020104020203" pitchFamily="34" charset="0"/>
            </a:endParaRPr>
          </a:p>
        </p:txBody>
      </p:sp>
    </p:spTree>
    <p:extLst>
      <p:ext uri="{BB962C8B-B14F-4D97-AF65-F5344CB8AC3E}">
        <p14:creationId xmlns:p14="http://schemas.microsoft.com/office/powerpoint/2010/main" val="1093570850"/>
      </p:ext>
    </p:extLst>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latin typeface="Gill Sans MT" panose="020b0502020104020203" pitchFamily="34" charset="0"/>
              </a:rPr>
              <a:t>FDMA-Disadvantages</a:t>
            </a:r>
          </a:p>
        </p:txBody>
      </p:sp>
      <p:sp>
        <p:nvSpPr>
          <p:cNvPr id="4" name="Footer Placeholder 3"/>
          <p:cNvSpPr>
            <a:spLocks noGrp="1"/>
          </p:cNvSpPr>
          <p:nvPr>
            <p:ph type="ftr" sz="quarter" idx="4294967295"/>
          </p:nvPr>
        </p:nvSpPr>
        <p:spPr>
          <a:xfrm>
            <a:off x="1752600" y="6356351"/>
            <a:ext cx="7848600" cy="365125"/>
          </a:xfrm>
        </p:spPr>
        <p:txBody>
          <a:bodyPr/>
          <a:lstStyle/>
          <a:p>
            <a:r>
              <a:rPr lang="en-US">
                <a:latin typeface="Gill Sans MT" panose="020b0502020104020203" pitchFamily="34" charset="0"/>
              </a:rPr>
              <a:t>Traffic modeling of 4G network under LTE and WiMAX network platform</a:t>
            </a:r>
          </a:p>
        </p:txBody>
      </p:sp>
      <p:sp>
        <p:nvSpPr>
          <p:cNvPr id="5" name="Slide Number Placeholder 4"/>
          <p:cNvSpPr>
            <a:spLocks noGrp="1"/>
          </p:cNvSpPr>
          <p:nvPr>
            <p:ph type="sldNum" sz="quarter" idx="12"/>
          </p:nvPr>
        </p:nvSpPr>
        <p:spPr/>
        <p:txBody>
          <a:bodyPr/>
          <a:lstStyle/>
          <a:p>
            <a:fld id="{EDC8AA99-7238-42D3-B68A-A4E1B56FEE73}" type="slidenum">
              <a:rPr lang="en-US" smtClean="0">
                <a:latin typeface="Gill Sans MT" panose="020b0502020104020203" pitchFamily="34" charset="0"/>
              </a:rPr>
              <a:t>59</a:t>
            </a:fld>
            <a:endParaRPr lang="en-US">
              <a:latin typeface="Gill Sans MT" panose="020b0502020104020203" pitchFamily="34" charset="0"/>
            </a:endParaRPr>
          </a:p>
        </p:txBody>
      </p:sp>
      <p:sp>
        <p:nvSpPr>
          <p:cNvPr id="3" name="Content Placeholder 2"/>
          <p:cNvSpPr>
            <a:spLocks noGrp="1"/>
          </p:cNvSpPr>
          <p:nvPr>
            <p:ph idx="1"/>
          </p:nvPr>
        </p:nvSpPr>
        <p:spPr>
          <a:xfrm>
            <a:off x="1014884" y="2133600"/>
            <a:ext cx="10186516" cy="3657600"/>
          </a:xfrm>
        </p:spPr>
        <p:txBody>
          <a:bodyPr>
            <a:normAutofit/>
          </a:bodyPr>
          <a:lstStyle/>
          <a:p>
            <a:pPr algn="just"/>
            <a:r>
              <a:rPr lang="en-US" sz="2400">
                <a:latin typeface="Gill Sans MT" panose="020b0502020104020203" pitchFamily="34" charset="0"/>
              </a:rPr>
              <a:t>FDMA wastes bandwidth. If an FDMA channel is not in use, then it sits idle and cannot be used by other users to increase or share capacity.</a:t>
            </a:r>
          </a:p>
          <a:p>
            <a:pPr algn="just"/>
            <a:r>
              <a:rPr lang="en-US" sz="2400">
                <a:latin typeface="Gill Sans MT" panose="020b0502020104020203" pitchFamily="34" charset="0"/>
              </a:rPr>
              <a:t>The FDMA mobile users unit uses duplexers since both the transmitter and receiver operate at the same time. A duplexers add weight, size and cost to a radio transmitter and can limit the minimum size of a subscriber unit</a:t>
            </a:r>
          </a:p>
          <a:p>
            <a:pPr algn="just"/>
            <a:r>
              <a:rPr lang="en-US" sz="2400">
                <a:latin typeface="Gill Sans MT" panose="020b0502020104020203" pitchFamily="34" charset="0"/>
              </a:rPr>
              <a:t>FDMA requires tight RF filtering to minimize adjacent channel interference</a:t>
            </a:r>
            <a:br>
              <a:rPr lang="en-US" sz="2400">
                <a:latin typeface="Gill Sans MT" panose="020b0502020104020203" pitchFamily="34" charset="0"/>
              </a:rPr>
            </a:br>
            <a:endParaRPr lang="en-US" sz="2400">
              <a:latin typeface="Gill Sans MT" panose="020b0502020104020203" pitchFamily="34" charset="0"/>
            </a:endParaRPr>
          </a:p>
          <a:p>
            <a:pPr algn="just"/>
            <a:endParaRPr lang="en-US" sz="2400">
              <a:latin typeface="Gill Sans MT" panose="020b0502020104020203" pitchFamily="34" charset="0"/>
            </a:endParaRPr>
          </a:p>
        </p:txBody>
      </p:sp>
      <p:cxnSp>
        <p:nvCxnSpPr>
          <p:cNvPr id="8" name="Straight Connector 7"/>
          <p:cNvCxnSpPr/>
          <p:nvPr/>
        </p:nvCxnSpPr>
        <p:spPr>
          <a:xfrm>
            <a:off x="1295400" y="2971800"/>
            <a:ext cx="9525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371600" y="1828800"/>
            <a:ext cx="9829800"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400" kern="1200">
                <a:solidFill>
                  <a:srgbClr val="FFFFFF"/>
                </a:solidFill>
                <a:latin typeface="Times New Roman" charset="0"/>
                <a:ea typeface="+mn-ea"/>
                <a:cs typeface="+mn-cs"/>
              </a:defRPr>
            </a:lvl1pPr>
            <a:lvl2pPr marL="457200" algn="l" rtl="0" fontAlgn="base">
              <a:spcBef>
                <a:spcPct val="0"/>
              </a:spcBef>
              <a:spcAft>
                <a:spcPct val="0"/>
              </a:spcAft>
              <a:defRPr sz="2400" kern="1200">
                <a:solidFill>
                  <a:srgbClr val="FFFFFF"/>
                </a:solidFill>
                <a:latin typeface="Times New Roman" charset="0"/>
                <a:ea typeface="+mn-ea"/>
                <a:cs typeface="+mn-cs"/>
              </a:defRPr>
            </a:lvl2pPr>
            <a:lvl3pPr marL="914400" algn="l" rtl="0" fontAlgn="base">
              <a:spcBef>
                <a:spcPct val="0"/>
              </a:spcBef>
              <a:spcAft>
                <a:spcPct val="0"/>
              </a:spcAft>
              <a:defRPr sz="2400" kern="1200">
                <a:solidFill>
                  <a:srgbClr val="FFFFFF"/>
                </a:solidFill>
                <a:latin typeface="Times New Roman" charset="0"/>
                <a:ea typeface="+mn-ea"/>
                <a:cs typeface="+mn-cs"/>
              </a:defRPr>
            </a:lvl3pPr>
            <a:lvl4pPr marL="1371600" algn="l" rtl="0" fontAlgn="base">
              <a:spcBef>
                <a:spcPct val="0"/>
              </a:spcBef>
              <a:spcAft>
                <a:spcPct val="0"/>
              </a:spcAft>
              <a:defRPr sz="2400" kern="1200">
                <a:solidFill>
                  <a:srgbClr val="FFFFFF"/>
                </a:solidFill>
                <a:latin typeface="Times New Roman" charset="0"/>
                <a:ea typeface="+mn-ea"/>
                <a:cs typeface="+mn-cs"/>
              </a:defRPr>
            </a:lvl4pPr>
            <a:lvl5pPr marL="1828800" algn="l" rtl="0" fontAlgn="base">
              <a:spcBef>
                <a:spcPct val="0"/>
              </a:spcBef>
              <a:spcAft>
                <a:spcPct val="0"/>
              </a:spcAft>
              <a:defRPr sz="2400" kern="1200">
                <a:solidFill>
                  <a:srgbClr val="FFFFFF"/>
                </a:solidFill>
                <a:latin typeface="Times New Roman" charset="0"/>
                <a:ea typeface="+mn-ea"/>
                <a:cs typeface="+mn-cs"/>
              </a:defRPr>
            </a:lvl5pPr>
            <a:lvl6pPr marL="2286000" algn="l" defTabSz="914400" rtl="0" eaLnBrk="1" latinLnBrk="0" hangingPunct="1">
              <a:defRPr sz="2400" kern="1200">
                <a:solidFill>
                  <a:srgbClr val="FFFFFF"/>
                </a:solidFill>
                <a:latin typeface="Times New Roman" charset="0"/>
                <a:ea typeface="+mn-ea"/>
                <a:cs typeface="+mn-cs"/>
              </a:defRPr>
            </a:lvl6pPr>
            <a:lvl7pPr marL="2743200" algn="l" defTabSz="914400" rtl="0" eaLnBrk="1" latinLnBrk="0" hangingPunct="1">
              <a:defRPr sz="2400" kern="1200">
                <a:solidFill>
                  <a:srgbClr val="FFFFFF"/>
                </a:solidFill>
                <a:latin typeface="Times New Roman" charset="0"/>
                <a:ea typeface="+mn-ea"/>
                <a:cs typeface="+mn-cs"/>
              </a:defRPr>
            </a:lvl7pPr>
            <a:lvl8pPr marL="3200400" algn="l" defTabSz="914400" rtl="0" eaLnBrk="1" latinLnBrk="0" hangingPunct="1">
              <a:defRPr sz="2400" kern="1200">
                <a:solidFill>
                  <a:srgbClr val="FFFFFF"/>
                </a:solidFill>
                <a:latin typeface="Times New Roman" charset="0"/>
                <a:ea typeface="+mn-ea"/>
                <a:cs typeface="+mn-cs"/>
              </a:defRPr>
            </a:lvl8pPr>
            <a:lvl9pPr marL="3657600" algn="l" defTabSz="914400" rtl="0" eaLnBrk="1" latinLnBrk="0" hangingPunct="1">
              <a:defRPr sz="2400" kern="1200">
                <a:solidFill>
                  <a:srgbClr val="FFFFFF"/>
                </a:solidFill>
                <a:latin typeface="Times New Roman" charset="0"/>
                <a:ea typeface="+mn-ea"/>
                <a:cs typeface="+mn-cs"/>
              </a:defRPr>
            </a:lvl9pPr>
          </a:lstStyle>
          <a:p>
            <a:pPr algn="ctr"/>
            <a:endParaRPr lang="en-US"/>
          </a:p>
        </p:txBody>
      </p:sp>
    </p:spTree>
    <p:extLst>
      <p:ext uri="{BB962C8B-B14F-4D97-AF65-F5344CB8AC3E}">
        <p14:creationId xmlns:p14="http://schemas.microsoft.com/office/powerpoint/2010/main" val="3495103043"/>
      </p:ext>
    </p:extLst>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971800" y="304800"/>
            <a:ext cx="5829300" cy="857250"/>
          </a:xfrm>
        </p:spPr>
        <p:txBody>
          <a:bodyPr>
            <a:normAutofit/>
          </a:bodyPr>
          <a:lstStyle/>
          <a:p>
            <a:r>
              <a:rPr lang="en-US" b="1">
                <a:latin typeface="Gill Sans MT" panose="020b0502020104020203" pitchFamily="34" charset="0"/>
              </a:rPr>
              <a:t>Why Wireless?</a:t>
            </a:r>
          </a:p>
        </p:txBody>
      </p:sp>
      <p:sp>
        <p:nvSpPr>
          <p:cNvPr id="3" name="Content Placeholder 2"/>
          <p:cNvSpPr>
            <a:spLocks noGrp="1"/>
          </p:cNvSpPr>
          <p:nvPr>
            <p:ph idx="1"/>
          </p:nvPr>
        </p:nvSpPr>
        <p:spPr>
          <a:xfrm>
            <a:off x="2114550" y="1295400"/>
            <a:ext cx="7639050" cy="5105400"/>
          </a:xfrm>
        </p:spPr>
        <p:txBody>
          <a:bodyPr>
            <a:noAutofit/>
          </a:bodyPr>
          <a:lstStyle/>
          <a:p>
            <a:pPr marL="0" indent="0">
              <a:buNone/>
            </a:pPr>
            <a:r>
              <a:rPr lang="en-US"/>
              <a:t>Why do we need a new technology when we have such a developed public telephone network. </a:t>
            </a:r>
          </a:p>
          <a:p>
            <a:pPr algn="just"/>
            <a:endParaRPr lang="en-US" smtClean="0"/>
          </a:p>
          <a:p>
            <a:pPr algn="just"/>
            <a:r>
              <a:rPr lang="en-US" smtClean="0"/>
              <a:t>Ease </a:t>
            </a:r>
            <a:r>
              <a:rPr lang="en-US"/>
              <a:t>of deployment: </a:t>
            </a:r>
          </a:p>
          <a:p>
            <a:pPr lvl="1" algn="just"/>
            <a:r>
              <a:rPr lang="en-US"/>
              <a:t>Wireless network can be easily installed</a:t>
            </a:r>
          </a:p>
          <a:p>
            <a:pPr lvl="1" algn="just"/>
            <a:r>
              <a:rPr lang="en-US"/>
              <a:t>No running media cables between Transceivers</a:t>
            </a:r>
          </a:p>
          <a:p>
            <a:pPr algn="just"/>
            <a:r>
              <a:rPr lang="en-US"/>
              <a:t>Cost</a:t>
            </a:r>
          </a:p>
          <a:p>
            <a:pPr lvl="1" algn="just"/>
            <a:r>
              <a:rPr lang="en-US"/>
              <a:t>Inexpensive</a:t>
            </a:r>
          </a:p>
          <a:p>
            <a:pPr algn="just"/>
            <a:r>
              <a:rPr lang="en-US"/>
              <a:t>Ease of use: </a:t>
            </a:r>
          </a:p>
          <a:p>
            <a:pPr lvl="1" algn="just"/>
            <a:r>
              <a:rPr lang="en-US"/>
              <a:t>Use from anywhere</a:t>
            </a:r>
          </a:p>
          <a:p>
            <a:pPr lvl="1" algn="just"/>
            <a:r>
              <a:rPr lang="en-US"/>
              <a:t>Allows multiple devices to simultaneously use the same wireless connection</a:t>
            </a:r>
          </a:p>
          <a:p>
            <a:pPr algn="just"/>
            <a:r>
              <a:rPr lang="en-US"/>
              <a:t>Mobility: </a:t>
            </a:r>
          </a:p>
          <a:p>
            <a:pPr lvl="1" algn="just"/>
            <a:r>
              <a:rPr lang="en-US"/>
              <a:t>Communicate while moving</a:t>
            </a:r>
          </a:p>
        </p:txBody>
      </p:sp>
      <p:sp>
        <p:nvSpPr>
          <p:cNvPr id="4" name="Slide Number Placeholder 3"/>
          <p:cNvSpPr>
            <a:spLocks noGrp="1"/>
          </p:cNvSpPr>
          <p:nvPr>
            <p:ph type="sldNum" sz="quarter" idx="12"/>
          </p:nvPr>
        </p:nvSpPr>
        <p:spPr>
          <a:xfrm>
            <a:off x="7581900" y="5543550"/>
            <a:ext cx="1428750" cy="342900"/>
          </a:xfrm>
        </p:spPr>
        <p:txBody>
          <a:bodyPr/>
          <a:lstStyle/>
          <a:p>
            <a:pPr>
              <a:defRPr/>
            </a:pPr>
            <a:r>
              <a:rPr lang="en-US" smtClean="0">
                <a:latin typeface="Gill Sans MT" panose="020b0502020104020203" pitchFamily="34" charset="0"/>
              </a:rPr>
              <a:t>7</a:t>
            </a:r>
            <a:endParaRPr lang="en-US">
              <a:latin typeface="Gill Sans MT" panose="020b0502020104020203" pitchFamily="34" charset="0"/>
            </a:endParaRPr>
          </a:p>
        </p:txBody>
      </p:sp>
    </p:spTree>
    <p:extLst>
      <p:ext uri="{BB962C8B-B14F-4D97-AF65-F5344CB8AC3E}">
        <p14:creationId xmlns:p14="http://schemas.microsoft.com/office/powerpoint/2010/main" val="2053476807"/>
      </p:ext>
    </p:extLst>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09800" y="304800"/>
            <a:ext cx="7772400" cy="1143000"/>
          </a:xfrm>
        </p:spPr>
        <p:txBody>
          <a:bodyPr/>
          <a:lstStyle/>
          <a:p>
            <a:r>
              <a:rPr lang="en-US" b="0">
                <a:latin typeface="Gill Sans MT" panose="020b0502020104020203" pitchFamily="34" charset="0"/>
              </a:rPr>
              <a:t>Numbers of Channels in FDMA</a:t>
            </a:r>
            <a:endParaRPr lang="en-US">
              <a:latin typeface="Gill Sans MT" panose="020b0502020104020203" pitchFamily="34" charset="0"/>
            </a:endParaRPr>
          </a:p>
        </p:txBody>
      </p:sp>
      <p:sp>
        <p:nvSpPr>
          <p:cNvPr id="4" name="Footer Placeholder 3"/>
          <p:cNvSpPr>
            <a:spLocks noGrp="1"/>
          </p:cNvSpPr>
          <p:nvPr>
            <p:ph type="ftr" sz="quarter" idx="4294967295"/>
          </p:nvPr>
        </p:nvSpPr>
        <p:spPr>
          <a:xfrm>
            <a:off x="1752600" y="6356351"/>
            <a:ext cx="7848600" cy="365125"/>
          </a:xfrm>
        </p:spPr>
        <p:txBody>
          <a:bodyPr/>
          <a:lstStyle/>
          <a:p>
            <a:r>
              <a:rPr lang="en-US">
                <a:latin typeface="Gill Sans MT" panose="020b0502020104020203" pitchFamily="34" charset="0"/>
              </a:rPr>
              <a:t>Traffic modeling of 4G network under LTE and WiMAX network platform</a:t>
            </a:r>
          </a:p>
        </p:txBody>
      </p:sp>
      <p:sp>
        <p:nvSpPr>
          <p:cNvPr id="5" name="Slide Number Placeholder 4"/>
          <p:cNvSpPr>
            <a:spLocks noGrp="1"/>
          </p:cNvSpPr>
          <p:nvPr>
            <p:ph type="sldNum" sz="quarter" idx="12"/>
          </p:nvPr>
        </p:nvSpPr>
        <p:spPr/>
        <p:txBody>
          <a:bodyPr/>
          <a:lstStyle/>
          <a:p>
            <a:fld id="{EDC8AA99-7238-42D3-B68A-A4E1B56FEE73}" type="slidenum">
              <a:rPr lang="en-US" smtClean="0">
                <a:latin typeface="Gill Sans MT" panose="020b0502020104020203" pitchFamily="34" charset="0"/>
              </a:rPr>
              <a:t>60</a:t>
            </a:fld>
            <a:endParaRPr lang="en-US">
              <a:latin typeface="Gill Sans MT" panose="020b0502020104020203" pitchFamily="34" charset="0"/>
            </a:endParaRPr>
          </a:p>
        </p:txBody>
      </p:sp>
      <p:sp>
        <p:nvSpPr>
          <p:cNvPr id="3" name="Content Placeholder 2"/>
          <p:cNvSpPr>
            <a:spLocks noGrp="1"/>
          </p:cNvSpPr>
          <p:nvPr>
            <p:ph idx="1"/>
          </p:nvPr>
        </p:nvSpPr>
        <p:spPr>
          <a:xfrm>
            <a:off x="1055073" y="1778548"/>
            <a:ext cx="10527327" cy="4774652"/>
          </a:xfrm>
        </p:spPr>
        <p:txBody>
          <a:bodyPr>
            <a:normAutofit/>
          </a:bodyPr>
          <a:lstStyle/>
          <a:p>
            <a:r>
              <a:rPr lang="en-US" sz="2000">
                <a:latin typeface="Gill Sans MT" panose="020b0502020104020203" pitchFamily="34" charset="0"/>
              </a:rPr>
              <a:t>Let Btotal be the total system bandwidth, Bguard be the guard band at edge, and Bch the single radio channel bandwidth. Then the number of channels in a FDMA system:</a:t>
            </a:r>
          </a:p>
          <a:p>
            <a:pPr marL="0" lvl="1" indent="0">
              <a:buNone/>
            </a:pPr>
            <a:r>
              <a:rPr lang="en-US" sz="2000">
                <a:latin typeface="Gill Sans MT" panose="020b0502020104020203" pitchFamily="34" charset="0"/>
              </a:rPr>
              <a:t>		</a:t>
            </a:r>
          </a:p>
          <a:p>
            <a:pPr marL="0" lvl="1" indent="0">
              <a:buNone/>
            </a:pPr>
            <a:r>
              <a:rPr lang="en-US" sz="2000">
                <a:latin typeface="Gill Sans MT" panose="020b0502020104020203" pitchFamily="34" charset="0"/>
              </a:rPr>
              <a:t>		</a:t>
            </a:r>
          </a:p>
          <a:p>
            <a:pPr marL="0" lvl="1" indent="0">
              <a:buNone/>
            </a:pPr>
            <a:endParaRPr lang="en-US" sz="2000">
              <a:latin typeface="Gill Sans MT" panose="020b0502020104020203" pitchFamily="34" charset="0"/>
            </a:endParaRPr>
          </a:p>
        </p:txBody>
      </p:sp>
      <p:pic>
        <p:nvPicPr>
          <p:cNvPr id="9" name="Picture 8"/>
          <p:cNvPicPr>
            <a:picLocks noChangeAspect="1"/>
          </p:cNvPicPr>
          <p:nvPr/>
        </p:nvPicPr>
        <p:blipFill>
          <a:blip r:embed="rId3"/>
          <a:stretch>
            <a:fillRect/>
          </a:stretch>
        </p:blipFill>
        <p:spPr>
          <a:xfrm>
            <a:off x="2975394" y="2787113"/>
            <a:ext cx="2701506" cy="949411"/>
          </a:xfrm>
          <a:prstGeom prst="rect">
            <a:avLst/>
          </a:prstGeom>
        </p:spPr>
      </p:pic>
      <p:pic>
        <p:nvPicPr>
          <p:cNvPr id="6" name="Picture 5"/>
          <p:cNvPicPr>
            <a:picLocks noChangeAspect="1"/>
          </p:cNvPicPr>
          <p:nvPr/>
        </p:nvPicPr>
        <p:blipFill>
          <a:blip r:embed="rId4"/>
          <a:stretch>
            <a:fillRect/>
          </a:stretch>
        </p:blipFill>
        <p:spPr>
          <a:xfrm>
            <a:off x="2410767" y="3985491"/>
            <a:ext cx="6693040" cy="2370858"/>
          </a:xfrm>
          <a:prstGeom prst="rect">
            <a:avLst/>
          </a:prstGeom>
        </p:spPr>
      </p:pic>
    </p:spTree>
    <p:extLst>
      <p:ext uri="{BB962C8B-B14F-4D97-AF65-F5344CB8AC3E}">
        <p14:creationId xmlns:p14="http://schemas.microsoft.com/office/powerpoint/2010/main" val="553796401"/>
      </p:ext>
    </p:extLst>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1426034" y="228600"/>
            <a:ext cx="7772400" cy="1143000"/>
          </a:xfrm>
        </p:spPr>
        <p:txBody>
          <a:bodyPr>
            <a:normAutofit/>
          </a:bodyPr>
          <a:lstStyle/>
          <a:p>
            <a:r>
              <a:rPr lang="en-US">
                <a:latin typeface="Gill Sans MT" panose="020b0502020104020203" pitchFamily="34" charset="0"/>
              </a:rPr>
              <a:t>TDMA</a:t>
            </a:r>
          </a:p>
        </p:txBody>
      </p:sp>
      <p:sp>
        <p:nvSpPr>
          <p:cNvPr id="3" name="Content Placeholder 2"/>
          <p:cNvSpPr>
            <a:spLocks noGrp="1"/>
          </p:cNvSpPr>
          <p:nvPr>
            <p:ph idx="1"/>
          </p:nvPr>
        </p:nvSpPr>
        <p:spPr>
          <a:xfrm>
            <a:off x="1085221" y="1635369"/>
            <a:ext cx="9457174" cy="4393642"/>
          </a:xfrm>
        </p:spPr>
        <p:txBody>
          <a:bodyPr>
            <a:noAutofit/>
          </a:bodyPr>
          <a:lstStyle/>
          <a:p>
            <a:pPr algn="just"/>
            <a:r>
              <a:rPr lang="en-US" sz="2000">
                <a:latin typeface="Gill Sans MT" panose="020b0502020104020203" pitchFamily="34" charset="0"/>
              </a:rPr>
              <a:t>In digital systems, continuous transmission is not required because users do not use the allotted bandwidth all the time. In such cases, </a:t>
            </a:r>
            <a:r>
              <a:rPr lang="en-US" sz="2000">
                <a:solidFill>
                  <a:schemeClr val="accent2">
                    <a:lumMod val="75000"/>
                  </a:schemeClr>
                </a:solidFill>
                <a:latin typeface="Gill Sans MT" panose="020b0502020104020203" pitchFamily="34" charset="0"/>
              </a:rPr>
              <a:t>TDMA is a complimentary access technique to FDMA.</a:t>
            </a:r>
          </a:p>
          <a:p>
            <a:pPr algn="just"/>
            <a:r>
              <a:rPr lang="en-US" sz="2000" smtClean="0">
                <a:latin typeface="Gill Sans MT" panose="020b0502020104020203" pitchFamily="34" charset="0"/>
              </a:rPr>
              <a:t>In </a:t>
            </a:r>
            <a:r>
              <a:rPr lang="en-US" sz="2000">
                <a:latin typeface="Gill Sans MT" panose="020b0502020104020203" pitchFamily="34" charset="0"/>
              </a:rPr>
              <a:t>TDMA, the entire bandwidth is available to the user but only for a finite period of time. In most cases the available bandwidth is divided into fewer channels compared to FDMA and the users are allotted time slots during which they have the entire channel bandwidth at their disposal.</a:t>
            </a:r>
          </a:p>
          <a:p>
            <a:pPr algn="just"/>
            <a:r>
              <a:rPr lang="en-US" sz="2000">
                <a:latin typeface="Gill Sans MT" panose="020b0502020104020203" pitchFamily="34" charset="0"/>
              </a:rPr>
              <a:t>TDMA requires careful time synchronization since users share the bandwidth in the frequency domain.</a:t>
            </a:r>
          </a:p>
          <a:p>
            <a:pPr algn="just"/>
            <a:r>
              <a:rPr lang="en-US" sz="2000">
                <a:latin typeface="Gill Sans MT" panose="020b0502020104020203" pitchFamily="34" charset="0"/>
              </a:rPr>
              <a:t> The number of channels are less, inter channel interference is almost negligible. </a:t>
            </a:r>
          </a:p>
          <a:p>
            <a:pPr algn="just"/>
            <a:r>
              <a:rPr lang="en-US" sz="2000">
                <a:latin typeface="Gill Sans MT" panose="020b0502020104020203" pitchFamily="34" charset="0"/>
              </a:rPr>
              <a:t>TDMA uses different time slots for transmission and reception. This type of duplexing is referred to as Time division duplexing(TDD).</a:t>
            </a:r>
          </a:p>
        </p:txBody>
      </p:sp>
      <p:sp>
        <p:nvSpPr>
          <p:cNvPr id="4" name="Footer Placeholder 3"/>
          <p:cNvSpPr>
            <a:spLocks noGrp="1"/>
          </p:cNvSpPr>
          <p:nvPr>
            <p:ph type="ftr" sz="quarter" idx="4294967295"/>
          </p:nvPr>
        </p:nvSpPr>
        <p:spPr>
          <a:xfrm>
            <a:off x="1752600" y="6356351"/>
            <a:ext cx="7848600" cy="365125"/>
          </a:xfrm>
        </p:spPr>
        <p:txBody>
          <a:bodyPr/>
          <a:lstStyle/>
          <a:p>
            <a:r>
              <a:rPr lang="en-US">
                <a:latin typeface="Gill Sans MT" panose="020b0502020104020203" pitchFamily="34" charset="0"/>
              </a:rPr>
              <a:t>Traffic modeling of 4G network under LTE and WiMAX network platform</a:t>
            </a:r>
          </a:p>
        </p:txBody>
      </p:sp>
      <p:sp>
        <p:nvSpPr>
          <p:cNvPr id="5" name="Slide Number Placeholder 4"/>
          <p:cNvSpPr>
            <a:spLocks noGrp="1"/>
          </p:cNvSpPr>
          <p:nvPr>
            <p:ph type="sldNum" sz="quarter" idx="12"/>
          </p:nvPr>
        </p:nvSpPr>
        <p:spPr/>
        <p:txBody>
          <a:bodyPr/>
          <a:lstStyle/>
          <a:p>
            <a:fld id="{EDC8AA99-7238-42D3-B68A-A4E1B56FEE73}" type="slidenum">
              <a:rPr lang="en-US" smtClean="0">
                <a:latin typeface="Gill Sans MT" panose="020b0502020104020203" pitchFamily="34" charset="0"/>
              </a:rPr>
              <a:t>61</a:t>
            </a:fld>
            <a:endParaRPr lang="en-US">
              <a:latin typeface="Gill Sans MT" panose="020b0502020104020203" pitchFamily="34" charset="0"/>
            </a:endParaRPr>
          </a:p>
        </p:txBody>
      </p:sp>
      <p:sp>
        <p:nvSpPr>
          <p:cNvPr id="6" name="Rectangle 5"/>
          <p:cNvSpPr/>
          <p:nvPr/>
        </p:nvSpPr>
        <p:spPr>
          <a:xfrm>
            <a:off x="1295400" y="1497136"/>
            <a:ext cx="9829800"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400" kern="1200">
                <a:solidFill>
                  <a:srgbClr val="FFFFFF"/>
                </a:solidFill>
                <a:latin typeface="Times New Roman" charset="0"/>
                <a:ea typeface="+mn-ea"/>
                <a:cs typeface="+mn-cs"/>
              </a:defRPr>
            </a:lvl1pPr>
            <a:lvl2pPr marL="457200" algn="l" rtl="0" fontAlgn="base">
              <a:spcBef>
                <a:spcPct val="0"/>
              </a:spcBef>
              <a:spcAft>
                <a:spcPct val="0"/>
              </a:spcAft>
              <a:defRPr sz="2400" kern="1200">
                <a:solidFill>
                  <a:srgbClr val="FFFFFF"/>
                </a:solidFill>
                <a:latin typeface="Times New Roman" charset="0"/>
                <a:ea typeface="+mn-ea"/>
                <a:cs typeface="+mn-cs"/>
              </a:defRPr>
            </a:lvl2pPr>
            <a:lvl3pPr marL="914400" algn="l" rtl="0" fontAlgn="base">
              <a:spcBef>
                <a:spcPct val="0"/>
              </a:spcBef>
              <a:spcAft>
                <a:spcPct val="0"/>
              </a:spcAft>
              <a:defRPr sz="2400" kern="1200">
                <a:solidFill>
                  <a:srgbClr val="FFFFFF"/>
                </a:solidFill>
                <a:latin typeface="Times New Roman" charset="0"/>
                <a:ea typeface="+mn-ea"/>
                <a:cs typeface="+mn-cs"/>
              </a:defRPr>
            </a:lvl3pPr>
            <a:lvl4pPr marL="1371600" algn="l" rtl="0" fontAlgn="base">
              <a:spcBef>
                <a:spcPct val="0"/>
              </a:spcBef>
              <a:spcAft>
                <a:spcPct val="0"/>
              </a:spcAft>
              <a:defRPr sz="2400" kern="1200">
                <a:solidFill>
                  <a:srgbClr val="FFFFFF"/>
                </a:solidFill>
                <a:latin typeface="Times New Roman" charset="0"/>
                <a:ea typeface="+mn-ea"/>
                <a:cs typeface="+mn-cs"/>
              </a:defRPr>
            </a:lvl4pPr>
            <a:lvl5pPr marL="1828800" algn="l" rtl="0" fontAlgn="base">
              <a:spcBef>
                <a:spcPct val="0"/>
              </a:spcBef>
              <a:spcAft>
                <a:spcPct val="0"/>
              </a:spcAft>
              <a:defRPr sz="2400" kern="1200">
                <a:solidFill>
                  <a:srgbClr val="FFFFFF"/>
                </a:solidFill>
                <a:latin typeface="Times New Roman" charset="0"/>
                <a:ea typeface="+mn-ea"/>
                <a:cs typeface="+mn-cs"/>
              </a:defRPr>
            </a:lvl5pPr>
            <a:lvl6pPr marL="2286000" algn="l" defTabSz="914400" rtl="0" eaLnBrk="1" latinLnBrk="0" hangingPunct="1">
              <a:defRPr sz="2400" kern="1200">
                <a:solidFill>
                  <a:srgbClr val="FFFFFF"/>
                </a:solidFill>
                <a:latin typeface="Times New Roman" charset="0"/>
                <a:ea typeface="+mn-ea"/>
                <a:cs typeface="+mn-cs"/>
              </a:defRPr>
            </a:lvl6pPr>
            <a:lvl7pPr marL="2743200" algn="l" defTabSz="914400" rtl="0" eaLnBrk="1" latinLnBrk="0" hangingPunct="1">
              <a:defRPr sz="2400" kern="1200">
                <a:solidFill>
                  <a:srgbClr val="FFFFFF"/>
                </a:solidFill>
                <a:latin typeface="Times New Roman" charset="0"/>
                <a:ea typeface="+mn-ea"/>
                <a:cs typeface="+mn-cs"/>
              </a:defRPr>
            </a:lvl7pPr>
            <a:lvl8pPr marL="3200400" algn="l" defTabSz="914400" rtl="0" eaLnBrk="1" latinLnBrk="0" hangingPunct="1">
              <a:defRPr sz="2400" kern="1200">
                <a:solidFill>
                  <a:srgbClr val="FFFFFF"/>
                </a:solidFill>
                <a:latin typeface="Times New Roman" charset="0"/>
                <a:ea typeface="+mn-ea"/>
                <a:cs typeface="+mn-cs"/>
              </a:defRPr>
            </a:lvl8pPr>
            <a:lvl9pPr marL="3657600" algn="l" defTabSz="914400" rtl="0" eaLnBrk="1" latinLnBrk="0" hangingPunct="1">
              <a:defRPr sz="2400" kern="1200">
                <a:solidFill>
                  <a:srgbClr val="FFFFFF"/>
                </a:solidFill>
                <a:latin typeface="Times New Roman" charset="0"/>
                <a:ea typeface="+mn-ea"/>
                <a:cs typeface="+mn-cs"/>
              </a:defRPr>
            </a:lvl9pPr>
          </a:lstStyle>
          <a:p>
            <a:pPr algn="ctr"/>
            <a:endParaRPr lang="en-US"/>
          </a:p>
        </p:txBody>
      </p:sp>
    </p:spTree>
    <p:extLst>
      <p:ext uri="{BB962C8B-B14F-4D97-AF65-F5344CB8AC3E}">
        <p14:creationId xmlns:p14="http://schemas.microsoft.com/office/powerpoint/2010/main" val="3175272884"/>
      </p:ext>
    </p:extLst>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2"/>
          <p:cNvSpPr>
            <a:spLocks noGrp="1"/>
          </p:cNvSpPr>
          <p:nvPr>
            <p:ph idx="1"/>
          </p:nvPr>
        </p:nvSpPr>
        <p:spPr>
          <a:xfrm>
            <a:off x="1065120" y="1145508"/>
            <a:ext cx="10364880" cy="5074422"/>
          </a:xfrm>
        </p:spPr>
        <p:txBody>
          <a:bodyPr/>
          <a:lstStyle/>
          <a:p>
            <a:pPr marL="0" indent="0" algn="just">
              <a:buNone/>
            </a:pPr>
            <a:r>
              <a:rPr lang="en-US" sz="2000" b="1">
                <a:latin typeface="Gill Sans MT" panose="020b0502020104020203" pitchFamily="34" charset="0"/>
              </a:rPr>
              <a:t>Example 8.4</a:t>
            </a:r>
          </a:p>
          <a:p>
            <a:pPr algn="just"/>
            <a:r>
              <a:rPr lang="en-US" sz="2000">
                <a:latin typeface="Gill Sans MT" panose="020b0502020104020203" pitchFamily="34" charset="0"/>
              </a:rPr>
              <a:t> If GSM uses a frame structure where each frame consists of 8 time slots, and each time slot contains 156.25 bits, and data is transmitted at 270.833 kbps in the channel, find (a) the time duration of a bit, (b) the time duration of a slot, (c) the time duration of a frame, and (d) how long must a user occupying a </a:t>
            </a:r>
            <a:r>
              <a:rPr lang="en-US" sz="2000" smtClean="0">
                <a:latin typeface="Gill Sans MT" panose="020b0502020104020203" pitchFamily="34" charset="0"/>
              </a:rPr>
              <a:t>single </a:t>
            </a:r>
            <a:r>
              <a:rPr lang="en-US" sz="2000">
                <a:latin typeface="Gill Sans MT" panose="020b0502020104020203" pitchFamily="34" charset="0"/>
              </a:rPr>
              <a:t>time slot must wait between two simultaneous transmissions.</a:t>
            </a:r>
          </a:p>
          <a:p>
            <a:pPr marL="0" indent="0" algn="just">
              <a:buNone/>
            </a:pPr>
            <a:r>
              <a:rPr lang="en-US" sz="2000" b="1">
                <a:latin typeface="Gill Sans MT" panose="020b0502020104020203" pitchFamily="34" charset="0"/>
              </a:rPr>
              <a:t>Solution </a:t>
            </a:r>
          </a:p>
          <a:p>
            <a:pPr marL="857250" lvl="1" indent="-457200" algn="just">
              <a:buAutoNum type="alphaLcParenBoth"/>
            </a:pPr>
            <a:r>
              <a:rPr lang="en-US" sz="2000" smtClean="0">
                <a:latin typeface="Gill Sans MT" panose="020b0502020104020203" pitchFamily="34" charset="0"/>
              </a:rPr>
              <a:t>The </a:t>
            </a:r>
            <a:r>
              <a:rPr lang="en-US" sz="2000">
                <a:latin typeface="Gill Sans MT" panose="020b0502020104020203" pitchFamily="34" charset="0"/>
              </a:rPr>
              <a:t>time duration of a bit, Tb = 1/270.833 kbps = </a:t>
            </a:r>
            <a:r>
              <a:rPr lang="en-US" sz="2000" smtClean="0">
                <a:latin typeface="Gill Sans MT" panose="020b0502020104020203" pitchFamily="34" charset="0"/>
              </a:rPr>
              <a:t>3.692 µs</a:t>
            </a:r>
          </a:p>
          <a:p>
            <a:pPr marL="857250" lvl="1" indent="-457200" algn="just">
              <a:buAutoNum type="alphaLcParenBoth"/>
            </a:pPr>
            <a:r>
              <a:rPr lang="en-US" sz="2000" smtClean="0">
                <a:latin typeface="Gill Sans MT" panose="020b0502020104020203" pitchFamily="34" charset="0"/>
              </a:rPr>
              <a:t>The </a:t>
            </a:r>
            <a:r>
              <a:rPr lang="en-US" sz="2000">
                <a:latin typeface="Gill Sans MT" panose="020b0502020104020203" pitchFamily="34" charset="0"/>
              </a:rPr>
              <a:t>time duration of a slot, T</a:t>
            </a:r>
            <a:r>
              <a:rPr lang="en-US" sz="1600" err="1">
                <a:latin typeface="Gill Sans MT" panose="020b0502020104020203" pitchFamily="34" charset="0"/>
              </a:rPr>
              <a:t>Slot</a:t>
            </a:r>
            <a:r>
              <a:rPr lang="en-US" sz="2000">
                <a:latin typeface="Gill Sans MT" panose="020b0502020104020203" pitchFamily="34" charset="0"/>
              </a:rPr>
              <a:t>= 156.25 x Tb = 0.577 ms. </a:t>
            </a:r>
          </a:p>
          <a:p>
            <a:pPr marL="400050" lvl="1" indent="0" algn="just">
              <a:buNone/>
            </a:pPr>
            <a:r>
              <a:rPr lang="en-US" sz="2000">
                <a:latin typeface="Gill Sans MT" panose="020b0502020104020203" pitchFamily="34" charset="0"/>
              </a:rPr>
              <a:t>(c) The time duration of a frame, T</a:t>
            </a:r>
            <a:r>
              <a:rPr lang="en-US" sz="1600" err="1">
                <a:latin typeface="Gill Sans MT" panose="020b0502020104020203" pitchFamily="34" charset="0"/>
              </a:rPr>
              <a:t>f</a:t>
            </a:r>
            <a:r>
              <a:rPr lang="en-US" sz="2000">
                <a:latin typeface="Gill Sans MT" panose="020b0502020104020203" pitchFamily="34" charset="0"/>
              </a:rPr>
              <a:t>, = 8 x T</a:t>
            </a:r>
            <a:r>
              <a:rPr lang="en-US" sz="1600" err="1">
                <a:latin typeface="Gill Sans MT" panose="020b0502020104020203" pitchFamily="34" charset="0"/>
              </a:rPr>
              <a:t>Slot</a:t>
            </a:r>
            <a:r>
              <a:rPr lang="en-US" sz="2000">
                <a:latin typeface="Gill Sans MT" panose="020b0502020104020203" pitchFamily="34" charset="0"/>
              </a:rPr>
              <a:t> = 4.615 ms.</a:t>
            </a:r>
            <a:endParaRPr lang="en-US" sz="2000">
              <a:latin typeface="Gill Sans MT" panose="020b0502020104020203" pitchFamily="34" charset="0"/>
            </a:endParaRPr>
          </a:p>
          <a:p>
            <a:pPr marL="400050" lvl="1" indent="0" algn="just">
              <a:buNone/>
            </a:pPr>
            <a:r>
              <a:rPr lang="en-US" sz="2000" smtClean="0">
                <a:latin typeface="Gill Sans MT" panose="020b0502020104020203" pitchFamily="34" charset="0"/>
              </a:rPr>
              <a:t>(</a:t>
            </a:r>
            <a:r>
              <a:rPr lang="en-US" sz="2000">
                <a:latin typeface="Gill Sans MT" panose="020b0502020104020203" pitchFamily="34" charset="0"/>
              </a:rPr>
              <a:t>d) A user has to wait 4.615 ms, the arrival time of a new frame, for its next transmission.</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62</a:t>
            </a:fld>
            <a:endParaRPr lang="en-US"/>
          </a:p>
        </p:txBody>
      </p:sp>
      <p:sp>
        <p:nvSpPr>
          <p:cNvPr id="5" name="Rectangle 4"/>
          <p:cNvSpPr/>
          <p:nvPr/>
        </p:nvSpPr>
        <p:spPr>
          <a:xfrm>
            <a:off x="914400" y="685800"/>
            <a:ext cx="10744200" cy="4953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400" kern="1200">
                <a:solidFill>
                  <a:srgbClr val="FFFFFF"/>
                </a:solidFill>
                <a:latin typeface="Times New Roman" charset="0"/>
                <a:ea typeface="+mn-ea"/>
                <a:cs typeface="+mn-cs"/>
              </a:defRPr>
            </a:lvl1pPr>
            <a:lvl2pPr marL="457200" algn="l" rtl="0" fontAlgn="base">
              <a:spcBef>
                <a:spcPct val="0"/>
              </a:spcBef>
              <a:spcAft>
                <a:spcPct val="0"/>
              </a:spcAft>
              <a:defRPr sz="2400" kern="1200">
                <a:solidFill>
                  <a:srgbClr val="FFFFFF"/>
                </a:solidFill>
                <a:latin typeface="Times New Roman" charset="0"/>
                <a:ea typeface="+mn-ea"/>
                <a:cs typeface="+mn-cs"/>
              </a:defRPr>
            </a:lvl2pPr>
            <a:lvl3pPr marL="914400" algn="l" rtl="0" fontAlgn="base">
              <a:spcBef>
                <a:spcPct val="0"/>
              </a:spcBef>
              <a:spcAft>
                <a:spcPct val="0"/>
              </a:spcAft>
              <a:defRPr sz="2400" kern="1200">
                <a:solidFill>
                  <a:srgbClr val="FFFFFF"/>
                </a:solidFill>
                <a:latin typeface="Times New Roman" charset="0"/>
                <a:ea typeface="+mn-ea"/>
                <a:cs typeface="+mn-cs"/>
              </a:defRPr>
            </a:lvl3pPr>
            <a:lvl4pPr marL="1371600" algn="l" rtl="0" fontAlgn="base">
              <a:spcBef>
                <a:spcPct val="0"/>
              </a:spcBef>
              <a:spcAft>
                <a:spcPct val="0"/>
              </a:spcAft>
              <a:defRPr sz="2400" kern="1200">
                <a:solidFill>
                  <a:srgbClr val="FFFFFF"/>
                </a:solidFill>
                <a:latin typeface="Times New Roman" charset="0"/>
                <a:ea typeface="+mn-ea"/>
                <a:cs typeface="+mn-cs"/>
              </a:defRPr>
            </a:lvl4pPr>
            <a:lvl5pPr marL="1828800" algn="l" rtl="0" fontAlgn="base">
              <a:spcBef>
                <a:spcPct val="0"/>
              </a:spcBef>
              <a:spcAft>
                <a:spcPct val="0"/>
              </a:spcAft>
              <a:defRPr sz="2400" kern="1200">
                <a:solidFill>
                  <a:srgbClr val="FFFFFF"/>
                </a:solidFill>
                <a:latin typeface="Times New Roman" charset="0"/>
                <a:ea typeface="+mn-ea"/>
                <a:cs typeface="+mn-cs"/>
              </a:defRPr>
            </a:lvl5pPr>
            <a:lvl6pPr marL="2286000" algn="l" defTabSz="914400" rtl="0" eaLnBrk="1" latinLnBrk="0" hangingPunct="1">
              <a:defRPr sz="2400" kern="1200">
                <a:solidFill>
                  <a:srgbClr val="FFFFFF"/>
                </a:solidFill>
                <a:latin typeface="Times New Roman" charset="0"/>
                <a:ea typeface="+mn-ea"/>
                <a:cs typeface="+mn-cs"/>
              </a:defRPr>
            </a:lvl6pPr>
            <a:lvl7pPr marL="2743200" algn="l" defTabSz="914400" rtl="0" eaLnBrk="1" latinLnBrk="0" hangingPunct="1">
              <a:defRPr sz="2400" kern="1200">
                <a:solidFill>
                  <a:srgbClr val="FFFFFF"/>
                </a:solidFill>
                <a:latin typeface="Times New Roman" charset="0"/>
                <a:ea typeface="+mn-ea"/>
                <a:cs typeface="+mn-cs"/>
              </a:defRPr>
            </a:lvl7pPr>
            <a:lvl8pPr marL="3200400" algn="l" defTabSz="914400" rtl="0" eaLnBrk="1" latinLnBrk="0" hangingPunct="1">
              <a:defRPr sz="2400" kern="1200">
                <a:solidFill>
                  <a:srgbClr val="FFFFFF"/>
                </a:solidFill>
                <a:latin typeface="Times New Roman" charset="0"/>
                <a:ea typeface="+mn-ea"/>
                <a:cs typeface="+mn-cs"/>
              </a:defRPr>
            </a:lvl8pPr>
            <a:lvl9pPr marL="3657600" algn="l" defTabSz="914400" rtl="0" eaLnBrk="1" latinLnBrk="0" hangingPunct="1">
              <a:defRPr sz="2400" kern="1200">
                <a:solidFill>
                  <a:srgbClr val="FFFFFF"/>
                </a:solidFill>
                <a:latin typeface="Times New Roman" charset="0"/>
                <a:ea typeface="+mn-ea"/>
                <a:cs typeface="+mn-cs"/>
              </a:defRPr>
            </a:lvl9pPr>
          </a:lstStyle>
          <a:p>
            <a:pPr algn="ctr"/>
            <a:endParaRPr lang="en-US"/>
          </a:p>
        </p:txBody>
      </p:sp>
    </p:spTree>
    <p:extLst>
      <p:ext uri="{BB962C8B-B14F-4D97-AF65-F5344CB8AC3E}">
        <p14:creationId xmlns:p14="http://schemas.microsoft.com/office/powerpoint/2010/main" val="2939588268"/>
      </p:ext>
    </p:extLst>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2"/>
          <p:cNvSpPr>
            <a:spLocks noGrp="1"/>
          </p:cNvSpPr>
          <p:nvPr>
            <p:ph idx="1"/>
          </p:nvPr>
        </p:nvSpPr>
        <p:spPr/>
        <p:txBody>
          <a:bodyPr/>
          <a:lstStyle/>
          <a:p>
            <a:pPr algn="just"/>
            <a:r>
              <a:rPr lang="en-US" sz="2000">
                <a:latin typeface="Gill Sans MT" panose="020b0502020104020203" pitchFamily="34" charset="0"/>
              </a:rPr>
              <a:t>Guard times are used between each user’s transmission to minimize cross talk between channels</a:t>
            </a:r>
            <a:r>
              <a:rPr lang="en-US" sz="2000" smtClean="0">
                <a:latin typeface="Gill Sans MT" panose="020b0502020104020203" pitchFamily="34" charset="0"/>
              </a:rPr>
              <a:t>.</a:t>
            </a:r>
          </a:p>
          <a:p>
            <a:pPr algn="just"/>
            <a:r>
              <a:rPr lang="en-US" sz="2000" smtClean="0">
                <a:latin typeface="Gill Sans MT" panose="020b0502020104020203" pitchFamily="34" charset="0"/>
              </a:rPr>
              <a:t> </a:t>
            </a:r>
            <a:r>
              <a:rPr lang="en-US" sz="2000">
                <a:latin typeface="Gill Sans MT" panose="020b0502020104020203" pitchFamily="34" charset="0"/>
              </a:rPr>
              <a:t>In a TDMA/TDD system, half of the time slots in the frame information message would be used for the forward link channels and half would be used for reverse link channels. </a:t>
            </a:r>
            <a:endParaRPr lang="en-US" sz="2000" smtClean="0">
              <a:latin typeface="Gill Sans MT" panose="020b0502020104020203" pitchFamily="34" charset="0"/>
            </a:endParaRPr>
          </a:p>
          <a:p>
            <a:pPr algn="just"/>
            <a:r>
              <a:rPr lang="en-US" sz="2000" smtClean="0">
                <a:latin typeface="Gill Sans MT" panose="020b0502020104020203" pitchFamily="34" charset="0"/>
              </a:rPr>
              <a:t>In </a:t>
            </a:r>
            <a:r>
              <a:rPr lang="en-US" sz="2000">
                <a:latin typeface="Gill Sans MT" panose="020b0502020104020203" pitchFamily="34" charset="0"/>
              </a:rPr>
              <a:t>TDMA/FDD systems, </a:t>
            </a:r>
            <a:r>
              <a:rPr lang="en-US" sz="2000" smtClean="0">
                <a:latin typeface="Gill Sans MT" panose="020b0502020104020203" pitchFamily="34" charset="0"/>
              </a:rPr>
              <a:t>the carrier </a:t>
            </a:r>
            <a:r>
              <a:rPr lang="en-US" sz="2000">
                <a:latin typeface="Gill Sans MT" panose="020b0502020104020203" pitchFamily="34" charset="0"/>
              </a:rPr>
              <a:t>frequencies would be different for the forward and reverse links. </a:t>
            </a:r>
            <a:endParaRPr lang="en-US" sz="2000" smtClean="0">
              <a:latin typeface="Gill Sans MT" panose="020b0502020104020203" pitchFamily="34" charset="0"/>
            </a:endParaRPr>
          </a:p>
          <a:p>
            <a:pPr algn="just"/>
            <a:r>
              <a:rPr lang="en-US" sz="2000" smtClean="0">
                <a:latin typeface="Gill Sans MT" panose="020b0502020104020203" pitchFamily="34" charset="0"/>
              </a:rPr>
              <a:t>GSM (</a:t>
            </a:r>
            <a:r>
              <a:rPr lang="en-US" sz="2000">
                <a:latin typeface="Gill Sans MT" panose="020b0502020104020203" pitchFamily="34" charset="0"/>
              </a:rPr>
              <a:t>Global Systems for Mobile </a:t>
            </a:r>
            <a:r>
              <a:rPr lang="en-US" sz="2000" smtClean="0">
                <a:latin typeface="Gill Sans MT" panose="020b0502020104020203" pitchFamily="34" charset="0"/>
              </a:rPr>
              <a:t>communications) </a:t>
            </a:r>
            <a:r>
              <a:rPr lang="en-US" sz="2000">
                <a:latin typeface="Gill Sans MT" panose="020b0502020104020203" pitchFamily="34" charset="0"/>
              </a:rPr>
              <a:t>uses a TDMA technique, where the carrier is 200 kHz wide and supports eight full rate channels. </a:t>
            </a:r>
            <a:endParaRPr lang="en-US" sz="2000" smtClean="0">
              <a:latin typeface="Gill Sans MT" panose="020b0502020104020203" pitchFamily="34" charset="0"/>
            </a:endParaRPr>
          </a:p>
          <a:p>
            <a:pPr algn="just"/>
            <a:r>
              <a:rPr lang="en-US" sz="2000" smtClean="0">
                <a:latin typeface="Gill Sans MT" panose="020b0502020104020203" pitchFamily="34" charset="0"/>
              </a:rPr>
              <a:t>A </a:t>
            </a:r>
            <a:r>
              <a:rPr lang="en-US" sz="2000">
                <a:latin typeface="Gill Sans MT" panose="020b0502020104020203" pitchFamily="34" charset="0"/>
              </a:rPr>
              <a:t>channel (roughly) consists of the recurrence every 4.6 ms of a time slot of 0.58 ms.</a:t>
            </a:r>
            <a:endParaRPr lang="en-US" sz="2000">
              <a:latin typeface="Gill Sans MT" panose="020b0502020104020203" pitchFamily="34" charset="0"/>
            </a:endParaRPr>
          </a:p>
        </p:txBody>
      </p:sp>
      <p:sp>
        <p:nvSpPr>
          <p:cNvPr id="4" name="Title 1"/>
          <p:cNvSpPr>
            <a:spLocks noGrp="1"/>
          </p:cNvSpPr>
          <p:nvPr>
            <p:ph type="title"/>
          </p:nvPr>
        </p:nvSpPr>
        <p:spPr/>
        <p:txBody>
          <a:bodyPr>
            <a:normAutofit/>
          </a:bodyPr>
          <a:lstStyle/>
          <a:p>
            <a:r>
              <a:rPr lang="en-US">
                <a:latin typeface="Gill Sans MT" panose="020b0502020104020203" pitchFamily="34" charset="0"/>
              </a:rPr>
              <a:t>TDMA</a:t>
            </a:r>
          </a:p>
        </p:txBody>
      </p:sp>
    </p:spTree>
    <p:extLst>
      <p:ext uri="{BB962C8B-B14F-4D97-AF65-F5344CB8AC3E}">
        <p14:creationId xmlns:p14="http://schemas.microsoft.com/office/powerpoint/2010/main" val="1678194584"/>
      </p:ext>
    </p:extLst>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09800" y="146536"/>
            <a:ext cx="7772400" cy="1143000"/>
          </a:xfrm>
        </p:spPr>
        <p:txBody>
          <a:bodyPr>
            <a:normAutofit/>
          </a:bodyPr>
          <a:lstStyle/>
          <a:p>
            <a:r>
              <a:rPr lang="en-US">
                <a:latin typeface="Gill Sans MT" panose="020b0502020104020203" pitchFamily="34" charset="0"/>
              </a:rPr>
              <a:t>Features of TDMA</a:t>
            </a:r>
          </a:p>
        </p:txBody>
      </p:sp>
      <p:sp>
        <p:nvSpPr>
          <p:cNvPr id="3" name="Content Placeholder 2"/>
          <p:cNvSpPr>
            <a:spLocks noGrp="1"/>
          </p:cNvSpPr>
          <p:nvPr>
            <p:ph idx="1"/>
          </p:nvPr>
        </p:nvSpPr>
        <p:spPr>
          <a:xfrm>
            <a:off x="1030797" y="1690632"/>
            <a:ext cx="10323003" cy="4481568"/>
          </a:xfrm>
        </p:spPr>
        <p:txBody>
          <a:bodyPr>
            <a:noAutofit/>
          </a:bodyPr>
          <a:lstStyle/>
          <a:p>
            <a:pPr algn="just"/>
            <a:r>
              <a:rPr lang="en-US" sz="2000">
                <a:latin typeface="Gill Sans MT" panose="020b0502020104020203" pitchFamily="34" charset="0"/>
              </a:rPr>
              <a:t>TDMA shares a single carrier frequency with several users where each users makes use of </a:t>
            </a:r>
            <a:r>
              <a:rPr lang="en-US" sz="2000">
                <a:solidFill>
                  <a:srgbClr val="FF0000"/>
                </a:solidFill>
                <a:latin typeface="Gill Sans MT" panose="020b0502020104020203" pitchFamily="34" charset="0"/>
              </a:rPr>
              <a:t>non overlapping </a:t>
            </a:r>
            <a:r>
              <a:rPr lang="en-US" sz="2000">
                <a:latin typeface="Gill Sans MT" panose="020b0502020104020203" pitchFamily="34" charset="0"/>
              </a:rPr>
              <a:t>time slots.</a:t>
            </a:r>
          </a:p>
          <a:p>
            <a:pPr algn="just"/>
            <a:r>
              <a:rPr lang="en-US" sz="2000">
                <a:latin typeface="Gill Sans MT" panose="020b0502020104020203" pitchFamily="34" charset="0"/>
              </a:rPr>
              <a:t>The number of time slots per frame depends on several factors such as </a:t>
            </a:r>
            <a:r>
              <a:rPr lang="en-US" sz="2000">
                <a:solidFill>
                  <a:srgbClr val="FF0000"/>
                </a:solidFill>
                <a:latin typeface="Gill Sans MT" panose="020b0502020104020203" pitchFamily="34" charset="0"/>
              </a:rPr>
              <a:t>modulation technique, available bandwidth </a:t>
            </a:r>
            <a:r>
              <a:rPr lang="en-US" sz="2000">
                <a:latin typeface="Gill Sans MT" panose="020b0502020104020203" pitchFamily="34" charset="0"/>
              </a:rPr>
              <a:t>etc. </a:t>
            </a:r>
          </a:p>
          <a:p>
            <a:pPr algn="just"/>
            <a:r>
              <a:rPr lang="en-US" sz="2000">
                <a:latin typeface="Gill Sans MT" panose="020b0502020104020203" pitchFamily="34" charset="0"/>
              </a:rPr>
              <a:t>Data transmission in TDMA is not continuous but occurs in </a:t>
            </a:r>
            <a:r>
              <a:rPr lang="en-US" sz="2000" b="1">
                <a:latin typeface="Gill Sans MT" panose="020b0502020104020203" pitchFamily="34" charset="0"/>
              </a:rPr>
              <a:t>bursts</a:t>
            </a:r>
            <a:r>
              <a:rPr lang="en-US" sz="2000">
                <a:latin typeface="Gill Sans MT" panose="020b0502020104020203" pitchFamily="34" charset="0"/>
              </a:rPr>
              <a:t>. This results in low battery consumption since the subscriber transmitter can be turned OFF when not in use. Because of a discontinuous transmission in TDMA the handoff process is much simpler for a subscriber unit, since it is able to listen to other base stations during idle time slots. </a:t>
            </a:r>
          </a:p>
          <a:p>
            <a:pPr algn="just"/>
            <a:r>
              <a:rPr lang="en-US" sz="2000">
                <a:latin typeface="Gill Sans MT" panose="020b0502020104020203" pitchFamily="34" charset="0"/>
              </a:rPr>
              <a:t>TDMA uses different time slots for transmission and reception thus duplexers are not required. </a:t>
            </a:r>
            <a:endParaRPr lang="en-US" sz="2000" smtClean="0">
              <a:latin typeface="Gill Sans MT" panose="020b0502020104020203" pitchFamily="34" charset="0"/>
            </a:endParaRPr>
          </a:p>
          <a:p>
            <a:pPr algn="just"/>
            <a:r>
              <a:rPr lang="en-US" sz="2000" smtClean="0">
                <a:latin typeface="Gill Sans MT" panose="020b0502020104020203" pitchFamily="34" charset="0"/>
              </a:rPr>
              <a:t>TDMA </a:t>
            </a:r>
            <a:r>
              <a:rPr lang="en-US" sz="2000">
                <a:latin typeface="Gill Sans MT" panose="020b0502020104020203" pitchFamily="34" charset="0"/>
              </a:rPr>
              <a:t>can be easily adapted to the transmission of data as well as voice communication.</a:t>
            </a:r>
          </a:p>
          <a:p>
            <a:pPr algn="just"/>
            <a:r>
              <a:rPr lang="en-US" sz="2000">
                <a:latin typeface="Gill Sans MT" panose="020b0502020104020203" pitchFamily="34" charset="0"/>
              </a:rPr>
              <a:t>TDMA has an advantage that is possible to allocate different numbers of time slots per frame to different users. Thus bandwidth can be supplied on demand to different users by concatenating or reassigning time slot based on priority.</a:t>
            </a:r>
          </a:p>
        </p:txBody>
      </p:sp>
      <p:sp>
        <p:nvSpPr>
          <p:cNvPr id="5" name="Slide Number Placeholder 4"/>
          <p:cNvSpPr>
            <a:spLocks noGrp="1"/>
          </p:cNvSpPr>
          <p:nvPr>
            <p:ph type="sldNum" sz="quarter" idx="12"/>
          </p:nvPr>
        </p:nvSpPr>
        <p:spPr/>
        <p:txBody>
          <a:bodyPr/>
          <a:lstStyle/>
          <a:p>
            <a:fld id="{EDC8AA99-7238-42D3-B68A-A4E1B56FEE73}" type="slidenum">
              <a:rPr lang="en-US" smtClean="0">
                <a:latin typeface="Gill Sans MT" panose="020b0502020104020203" pitchFamily="34" charset="0"/>
              </a:rPr>
              <a:t>64</a:t>
            </a:fld>
            <a:endParaRPr lang="en-US">
              <a:latin typeface="Gill Sans MT" panose="020b0502020104020203" pitchFamily="34" charset="0"/>
            </a:endParaRPr>
          </a:p>
        </p:txBody>
      </p:sp>
      <p:sp>
        <p:nvSpPr>
          <p:cNvPr id="6" name="Rectangle 5"/>
          <p:cNvSpPr/>
          <p:nvPr/>
        </p:nvSpPr>
        <p:spPr>
          <a:xfrm>
            <a:off x="669956" y="307818"/>
            <a:ext cx="10683844" cy="616918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400" kern="1200">
                <a:solidFill>
                  <a:srgbClr val="FFFFFF"/>
                </a:solidFill>
                <a:latin typeface="Times New Roman" charset="0"/>
                <a:ea typeface="+mn-ea"/>
                <a:cs typeface="+mn-cs"/>
              </a:defRPr>
            </a:lvl1pPr>
            <a:lvl2pPr marL="457200" algn="l" rtl="0" fontAlgn="base">
              <a:spcBef>
                <a:spcPct val="0"/>
              </a:spcBef>
              <a:spcAft>
                <a:spcPct val="0"/>
              </a:spcAft>
              <a:defRPr sz="2400" kern="1200">
                <a:solidFill>
                  <a:srgbClr val="FFFFFF"/>
                </a:solidFill>
                <a:latin typeface="Times New Roman" charset="0"/>
                <a:ea typeface="+mn-ea"/>
                <a:cs typeface="+mn-cs"/>
              </a:defRPr>
            </a:lvl2pPr>
            <a:lvl3pPr marL="914400" algn="l" rtl="0" fontAlgn="base">
              <a:spcBef>
                <a:spcPct val="0"/>
              </a:spcBef>
              <a:spcAft>
                <a:spcPct val="0"/>
              </a:spcAft>
              <a:defRPr sz="2400" kern="1200">
                <a:solidFill>
                  <a:srgbClr val="FFFFFF"/>
                </a:solidFill>
                <a:latin typeface="Times New Roman" charset="0"/>
                <a:ea typeface="+mn-ea"/>
                <a:cs typeface="+mn-cs"/>
              </a:defRPr>
            </a:lvl3pPr>
            <a:lvl4pPr marL="1371600" algn="l" rtl="0" fontAlgn="base">
              <a:spcBef>
                <a:spcPct val="0"/>
              </a:spcBef>
              <a:spcAft>
                <a:spcPct val="0"/>
              </a:spcAft>
              <a:defRPr sz="2400" kern="1200">
                <a:solidFill>
                  <a:srgbClr val="FFFFFF"/>
                </a:solidFill>
                <a:latin typeface="Times New Roman" charset="0"/>
                <a:ea typeface="+mn-ea"/>
                <a:cs typeface="+mn-cs"/>
              </a:defRPr>
            </a:lvl4pPr>
            <a:lvl5pPr marL="1828800" algn="l" rtl="0" fontAlgn="base">
              <a:spcBef>
                <a:spcPct val="0"/>
              </a:spcBef>
              <a:spcAft>
                <a:spcPct val="0"/>
              </a:spcAft>
              <a:defRPr sz="2400" kern="1200">
                <a:solidFill>
                  <a:srgbClr val="FFFFFF"/>
                </a:solidFill>
                <a:latin typeface="Times New Roman" charset="0"/>
                <a:ea typeface="+mn-ea"/>
                <a:cs typeface="+mn-cs"/>
              </a:defRPr>
            </a:lvl5pPr>
            <a:lvl6pPr marL="2286000" algn="l" defTabSz="914400" rtl="0" eaLnBrk="1" latinLnBrk="0" hangingPunct="1">
              <a:defRPr sz="2400" kern="1200">
                <a:solidFill>
                  <a:srgbClr val="FFFFFF"/>
                </a:solidFill>
                <a:latin typeface="Times New Roman" charset="0"/>
                <a:ea typeface="+mn-ea"/>
                <a:cs typeface="+mn-cs"/>
              </a:defRPr>
            </a:lvl6pPr>
            <a:lvl7pPr marL="2743200" algn="l" defTabSz="914400" rtl="0" eaLnBrk="1" latinLnBrk="0" hangingPunct="1">
              <a:defRPr sz="2400" kern="1200">
                <a:solidFill>
                  <a:srgbClr val="FFFFFF"/>
                </a:solidFill>
                <a:latin typeface="Times New Roman" charset="0"/>
                <a:ea typeface="+mn-ea"/>
                <a:cs typeface="+mn-cs"/>
              </a:defRPr>
            </a:lvl7pPr>
            <a:lvl8pPr marL="3200400" algn="l" defTabSz="914400" rtl="0" eaLnBrk="1" latinLnBrk="0" hangingPunct="1">
              <a:defRPr sz="2400" kern="1200">
                <a:solidFill>
                  <a:srgbClr val="FFFFFF"/>
                </a:solidFill>
                <a:latin typeface="Times New Roman" charset="0"/>
                <a:ea typeface="+mn-ea"/>
                <a:cs typeface="+mn-cs"/>
              </a:defRPr>
            </a:lvl8pPr>
            <a:lvl9pPr marL="3657600" algn="l" defTabSz="914400" rtl="0" eaLnBrk="1" latinLnBrk="0" hangingPunct="1">
              <a:defRPr sz="2400" kern="1200">
                <a:solidFill>
                  <a:srgbClr val="FFFFFF"/>
                </a:solidFill>
                <a:latin typeface="Times New Roman" charset="0"/>
                <a:ea typeface="+mn-ea"/>
                <a:cs typeface="+mn-cs"/>
              </a:defRPr>
            </a:lvl9pPr>
          </a:lstStyle>
          <a:p>
            <a:pPr algn="ctr"/>
            <a:endParaRPr lang="en-US"/>
          </a:p>
        </p:txBody>
      </p:sp>
    </p:spTree>
    <p:extLst>
      <p:ext uri="{BB962C8B-B14F-4D97-AF65-F5344CB8AC3E}">
        <p14:creationId xmlns:p14="http://schemas.microsoft.com/office/powerpoint/2010/main" val="1094341652"/>
      </p:ext>
    </p:extLst>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2"/>
          <p:cNvSpPr>
            <a:spLocks noGrp="1"/>
          </p:cNvSpPr>
          <p:nvPr>
            <p:ph idx="1"/>
          </p:nvPr>
        </p:nvSpPr>
        <p:spPr>
          <a:xfrm>
            <a:off x="914400" y="2057400"/>
            <a:ext cx="10363200" cy="4114800"/>
          </a:xfrm>
        </p:spPr>
        <p:txBody>
          <a:bodyPr>
            <a:normAutofit/>
          </a:bodyPr>
          <a:lstStyle/>
          <a:p>
            <a:r>
              <a:rPr lang="en-US" sz="2000">
                <a:latin typeface="Gill Sans MT" panose="020b0502020104020203" pitchFamily="34" charset="0"/>
              </a:rPr>
              <a:t>Permits flexible rates (i.e. several slots can be assigned to a user, for example, each time interval translates 32Kbps, a user is assigned two 64 Kbps slots per frame).</a:t>
            </a:r>
          </a:p>
          <a:p>
            <a:r>
              <a:rPr lang="en-US" sz="2000">
                <a:latin typeface="Gill Sans MT" panose="020b0502020104020203" pitchFamily="34" charset="0"/>
              </a:rPr>
              <a:t>Can </a:t>
            </a:r>
            <a:r>
              <a:rPr lang="en-US" sz="2000" smtClean="0">
                <a:latin typeface="Gill Sans MT" panose="020b0502020104020203" pitchFamily="34" charset="0"/>
              </a:rPr>
              <a:t>withstand </a:t>
            </a:r>
            <a:r>
              <a:rPr lang="en-US" sz="2000">
                <a:latin typeface="Gill Sans MT" panose="020b0502020104020203" pitchFamily="34" charset="0"/>
              </a:rPr>
              <a:t>variable bit rate traffic. Number of slots allocated to a user can be changed frame by frame (for example, two slots in the frame 1, three slots in the frame 2, one slot in the frame 3, </a:t>
            </a:r>
            <a:r>
              <a:rPr lang="en-US" sz="2000" smtClean="0">
                <a:latin typeface="Gill Sans MT" panose="020b0502020104020203" pitchFamily="34" charset="0"/>
              </a:rPr>
              <a:t>…etc</a:t>
            </a:r>
            <a:r>
              <a:rPr lang="en-US" sz="2000">
                <a:latin typeface="Gill Sans MT" panose="020b0502020104020203" pitchFamily="34" charset="0"/>
              </a:rPr>
              <a:t>.).</a:t>
            </a:r>
          </a:p>
          <a:p>
            <a:r>
              <a:rPr lang="en-US" sz="2000">
                <a:latin typeface="Gill Sans MT" panose="020b0502020104020203" pitchFamily="34" charset="0"/>
              </a:rPr>
              <a:t>No guard band required for the wideband system.</a:t>
            </a:r>
          </a:p>
          <a:p>
            <a:r>
              <a:rPr lang="en-US" sz="2000">
                <a:latin typeface="Gill Sans MT" panose="020b0502020104020203" pitchFamily="34" charset="0"/>
              </a:rPr>
              <a:t>No narrowband filter required for the wideband system.</a:t>
            </a:r>
          </a:p>
        </p:txBody>
      </p:sp>
      <p:sp>
        <p:nvSpPr>
          <p:cNvPr id="4" name="Title 1"/>
          <p:cNvSpPr>
            <a:spLocks noGrp="1"/>
          </p:cNvSpPr>
          <p:nvPr>
            <p:ph type="title"/>
          </p:nvPr>
        </p:nvSpPr>
        <p:spPr/>
        <p:txBody>
          <a:bodyPr>
            <a:normAutofit/>
          </a:bodyPr>
          <a:lstStyle/>
          <a:p>
            <a:r>
              <a:rPr lang="en-US">
                <a:latin typeface="Gill Sans MT" panose="020b0502020104020203" pitchFamily="34" charset="0"/>
              </a:rPr>
              <a:t>Features of TDMA</a:t>
            </a:r>
          </a:p>
        </p:txBody>
      </p:sp>
      <p:sp>
        <p:nvSpPr>
          <p:cNvPr id="5" name="Rectangle 4"/>
          <p:cNvSpPr/>
          <p:nvPr/>
        </p:nvSpPr>
        <p:spPr>
          <a:xfrm>
            <a:off x="669956" y="307818"/>
            <a:ext cx="10610662" cy="613824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400" kern="1200">
                <a:solidFill>
                  <a:srgbClr val="FFFFFF"/>
                </a:solidFill>
                <a:latin typeface="Times New Roman" charset="0"/>
                <a:ea typeface="+mn-ea"/>
                <a:cs typeface="+mn-cs"/>
              </a:defRPr>
            </a:lvl1pPr>
            <a:lvl2pPr marL="457200" algn="l" rtl="0" fontAlgn="base">
              <a:spcBef>
                <a:spcPct val="0"/>
              </a:spcBef>
              <a:spcAft>
                <a:spcPct val="0"/>
              </a:spcAft>
              <a:defRPr sz="2400" kern="1200">
                <a:solidFill>
                  <a:srgbClr val="FFFFFF"/>
                </a:solidFill>
                <a:latin typeface="Times New Roman" charset="0"/>
                <a:ea typeface="+mn-ea"/>
                <a:cs typeface="+mn-cs"/>
              </a:defRPr>
            </a:lvl2pPr>
            <a:lvl3pPr marL="914400" algn="l" rtl="0" fontAlgn="base">
              <a:spcBef>
                <a:spcPct val="0"/>
              </a:spcBef>
              <a:spcAft>
                <a:spcPct val="0"/>
              </a:spcAft>
              <a:defRPr sz="2400" kern="1200">
                <a:solidFill>
                  <a:srgbClr val="FFFFFF"/>
                </a:solidFill>
                <a:latin typeface="Times New Roman" charset="0"/>
                <a:ea typeface="+mn-ea"/>
                <a:cs typeface="+mn-cs"/>
              </a:defRPr>
            </a:lvl3pPr>
            <a:lvl4pPr marL="1371600" algn="l" rtl="0" fontAlgn="base">
              <a:spcBef>
                <a:spcPct val="0"/>
              </a:spcBef>
              <a:spcAft>
                <a:spcPct val="0"/>
              </a:spcAft>
              <a:defRPr sz="2400" kern="1200">
                <a:solidFill>
                  <a:srgbClr val="FFFFFF"/>
                </a:solidFill>
                <a:latin typeface="Times New Roman" charset="0"/>
                <a:ea typeface="+mn-ea"/>
                <a:cs typeface="+mn-cs"/>
              </a:defRPr>
            </a:lvl4pPr>
            <a:lvl5pPr marL="1828800" algn="l" rtl="0" fontAlgn="base">
              <a:spcBef>
                <a:spcPct val="0"/>
              </a:spcBef>
              <a:spcAft>
                <a:spcPct val="0"/>
              </a:spcAft>
              <a:defRPr sz="2400" kern="1200">
                <a:solidFill>
                  <a:srgbClr val="FFFFFF"/>
                </a:solidFill>
                <a:latin typeface="Times New Roman" charset="0"/>
                <a:ea typeface="+mn-ea"/>
                <a:cs typeface="+mn-cs"/>
              </a:defRPr>
            </a:lvl5pPr>
            <a:lvl6pPr marL="2286000" algn="l" defTabSz="914400" rtl="0" eaLnBrk="1" latinLnBrk="0" hangingPunct="1">
              <a:defRPr sz="2400" kern="1200">
                <a:solidFill>
                  <a:srgbClr val="FFFFFF"/>
                </a:solidFill>
                <a:latin typeface="Times New Roman" charset="0"/>
                <a:ea typeface="+mn-ea"/>
                <a:cs typeface="+mn-cs"/>
              </a:defRPr>
            </a:lvl6pPr>
            <a:lvl7pPr marL="2743200" algn="l" defTabSz="914400" rtl="0" eaLnBrk="1" latinLnBrk="0" hangingPunct="1">
              <a:defRPr sz="2400" kern="1200">
                <a:solidFill>
                  <a:srgbClr val="FFFFFF"/>
                </a:solidFill>
                <a:latin typeface="Times New Roman" charset="0"/>
                <a:ea typeface="+mn-ea"/>
                <a:cs typeface="+mn-cs"/>
              </a:defRPr>
            </a:lvl7pPr>
            <a:lvl8pPr marL="3200400" algn="l" defTabSz="914400" rtl="0" eaLnBrk="1" latinLnBrk="0" hangingPunct="1">
              <a:defRPr sz="2400" kern="1200">
                <a:solidFill>
                  <a:srgbClr val="FFFFFF"/>
                </a:solidFill>
                <a:latin typeface="Times New Roman" charset="0"/>
                <a:ea typeface="+mn-ea"/>
                <a:cs typeface="+mn-cs"/>
              </a:defRPr>
            </a:lvl8pPr>
            <a:lvl9pPr marL="3657600" algn="l" defTabSz="914400" rtl="0" eaLnBrk="1" latinLnBrk="0" hangingPunct="1">
              <a:defRPr sz="2400" kern="1200">
                <a:solidFill>
                  <a:srgbClr val="FFFFFF"/>
                </a:solidFill>
                <a:latin typeface="Times New Roman" charset="0"/>
                <a:ea typeface="+mn-ea"/>
                <a:cs typeface="+mn-cs"/>
              </a:defRPr>
            </a:lvl9pPr>
          </a:lstStyle>
          <a:p>
            <a:pPr algn="ctr"/>
            <a:endParaRPr lang="en-US"/>
          </a:p>
        </p:txBody>
      </p:sp>
    </p:spTree>
    <p:extLst>
      <p:ext uri="{BB962C8B-B14F-4D97-AF65-F5344CB8AC3E}">
        <p14:creationId xmlns:p14="http://schemas.microsoft.com/office/powerpoint/2010/main" val="877927143"/>
      </p:ext>
    </p:extLst>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Disadvantages</a:t>
            </a:r>
          </a:p>
        </p:txBody>
      </p:sp>
      <p:sp>
        <p:nvSpPr>
          <p:cNvPr id="3" name="Content Placeholder 2"/>
          <p:cNvSpPr>
            <a:spLocks noGrp="1"/>
          </p:cNvSpPr>
          <p:nvPr>
            <p:ph idx="1"/>
          </p:nvPr>
        </p:nvSpPr>
        <p:spPr/>
        <p:txBody>
          <a:bodyPr/>
          <a:lstStyle/>
          <a:p>
            <a:r>
              <a:rPr lang="en-US" sz="2000" smtClean="0">
                <a:latin typeface="Gill Sans MT" panose="020b0502020104020203" pitchFamily="34" charset="0"/>
              </a:rPr>
              <a:t>For </a:t>
            </a:r>
            <a:r>
              <a:rPr lang="en-US" sz="2000">
                <a:latin typeface="Gill Sans MT" panose="020b0502020104020203" pitchFamily="34" charset="0"/>
              </a:rPr>
              <a:t>mobiles and particularly for hand-sets, TDMA on the uplink demands high peak power in transmit mode, that shortens battery life. </a:t>
            </a:r>
            <a:endParaRPr lang="en-US" sz="2000" smtClean="0">
              <a:latin typeface="Gill Sans MT" panose="020b0502020104020203" pitchFamily="34" charset="0"/>
            </a:endParaRPr>
          </a:p>
          <a:p>
            <a:r>
              <a:rPr lang="en-US" sz="2000" smtClean="0">
                <a:latin typeface="Gill Sans MT" panose="020b0502020104020203" pitchFamily="34" charset="0"/>
              </a:rPr>
              <a:t>TDMA </a:t>
            </a:r>
            <a:r>
              <a:rPr lang="en-US" sz="2000">
                <a:latin typeface="Gill Sans MT" panose="020b0502020104020203" pitchFamily="34" charset="0"/>
              </a:rPr>
              <a:t>requires a substantial amount of signal processing for matched </a:t>
            </a:r>
            <a:r>
              <a:rPr lang="en-US" sz="2000" smtClean="0">
                <a:latin typeface="Gill Sans MT" panose="020b0502020104020203" pitchFamily="34" charset="0"/>
              </a:rPr>
              <a:t>filtering </a:t>
            </a:r>
            <a:r>
              <a:rPr lang="en-US" sz="2000">
                <a:latin typeface="Gill Sans MT" panose="020b0502020104020203" pitchFamily="34" charset="0"/>
              </a:rPr>
              <a:t>and correlation detection for synchronizing with a time slot. </a:t>
            </a:r>
            <a:endParaRPr lang="en-US" sz="2000" smtClean="0">
              <a:latin typeface="Gill Sans MT" panose="020b0502020104020203" pitchFamily="34" charset="0"/>
            </a:endParaRPr>
          </a:p>
          <a:p>
            <a:r>
              <a:rPr lang="en-US" sz="2000" smtClean="0">
                <a:latin typeface="Gill Sans MT" panose="020b0502020104020203" pitchFamily="34" charset="0"/>
              </a:rPr>
              <a:t>TDMA </a:t>
            </a:r>
            <a:r>
              <a:rPr lang="en-US" sz="2000">
                <a:latin typeface="Gill Sans MT" panose="020b0502020104020203" pitchFamily="34" charset="0"/>
              </a:rPr>
              <a:t>requires synchronization. If the time slot synchronization is lost, the channels may collide with each other. </a:t>
            </a:r>
            <a:endParaRPr lang="en-US" sz="2000" smtClean="0">
              <a:latin typeface="Gill Sans MT" panose="020b0502020104020203" pitchFamily="34" charset="0"/>
            </a:endParaRPr>
          </a:p>
          <a:p>
            <a:r>
              <a:rPr lang="en-US" sz="2000" smtClean="0">
                <a:latin typeface="Gill Sans MT" panose="020b0502020104020203" pitchFamily="34" charset="0"/>
              </a:rPr>
              <a:t>One </a:t>
            </a:r>
            <a:r>
              <a:rPr lang="en-US" sz="2000">
                <a:latin typeface="Gill Sans MT" panose="020b0502020104020203" pitchFamily="34" charset="0"/>
              </a:rPr>
              <a:t>complicating feature in a TDMA system is that the propagation time for a signal from a mobile station to a base station varies with its distance to the base station.</a:t>
            </a:r>
          </a:p>
        </p:txBody>
      </p:sp>
    </p:spTree>
    <p:extLst>
      <p:ext uri="{BB962C8B-B14F-4D97-AF65-F5344CB8AC3E}">
        <p14:creationId xmlns:p14="http://schemas.microsoft.com/office/powerpoint/2010/main" val="369067207"/>
      </p:ext>
    </p:extLst>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normAutofit/>
          </a:bodyPr>
          <a:lstStyle/>
          <a:p>
            <a:r>
              <a:rPr lang="en-US" sz="4000"/>
              <a:t>Number of channels in TDMA system</a:t>
            </a:r>
          </a:p>
        </p:txBody>
      </p:sp>
      <p:sp>
        <p:nvSpPr>
          <p:cNvPr id="3" name="Content Placeholder 2"/>
          <p:cNvSpPr>
            <a:spLocks noGrp="1"/>
          </p:cNvSpPr>
          <p:nvPr>
            <p:ph idx="1"/>
          </p:nvPr>
        </p:nvSpPr>
        <p:spPr>
          <a:xfrm>
            <a:off x="1179840" y="2209801"/>
            <a:ext cx="9545931" cy="2874666"/>
          </a:xfrm>
        </p:spPr>
        <p:txBody>
          <a:bodyPr/>
          <a:lstStyle/>
          <a:p>
            <a:pPr algn="just"/>
            <a:r>
              <a:rPr lang="en-US" sz="2000">
                <a:latin typeface="Gill Sans MT" panose="020b0502020104020203" pitchFamily="34" charset="0"/>
              </a:rPr>
              <a:t>The number of TDMA channel slots that can be provided in a TDMA system is found by multiplying the number of TDMA slots per channel by the number of channels available and is given by </a:t>
            </a:r>
          </a:p>
          <a:p>
            <a:pPr lvl="1" algn="just"/>
            <a:r>
              <a:rPr lang="en-US" sz="2000" i="1">
                <a:latin typeface="Gill Sans MT" panose="020b0502020104020203" pitchFamily="34" charset="0"/>
              </a:rPr>
              <a:t>N</a:t>
            </a:r>
            <a:r>
              <a:rPr lang="en-US" sz="2000">
                <a:latin typeface="Gill Sans MT" panose="020b0502020104020203" pitchFamily="34" charset="0"/>
              </a:rPr>
              <a:t> = </a:t>
            </a:r>
            <a:r>
              <a:rPr lang="en-US" sz="2000" i="1">
                <a:latin typeface="Gill Sans MT" panose="020b0502020104020203" pitchFamily="34" charset="0"/>
              </a:rPr>
              <a:t>m</a:t>
            </a:r>
            <a:r>
              <a:rPr lang="en-US" sz="2000">
                <a:latin typeface="Gill Sans MT" panose="020b0502020104020203" pitchFamily="34" charset="0"/>
              </a:rPr>
              <a:t>(</a:t>
            </a:r>
            <a:r>
              <a:rPr lang="en-US" sz="2000" i="1" err="1">
                <a:latin typeface="Gill Sans MT" panose="020b0502020104020203" pitchFamily="34" charset="0"/>
              </a:rPr>
              <a:t>B</a:t>
            </a:r>
            <a:r>
              <a:rPr lang="en-US" sz="1400" err="1">
                <a:latin typeface="Gill Sans MT" panose="020b0502020104020203" pitchFamily="34" charset="0"/>
              </a:rPr>
              <a:t>Tot</a:t>
            </a:r>
            <a:r>
              <a:rPr lang="en-US" sz="2000">
                <a:latin typeface="Gill Sans MT" panose="020b0502020104020203" pitchFamily="34" charset="0"/>
              </a:rPr>
              <a:t> — 2</a:t>
            </a:r>
            <a:r>
              <a:rPr lang="en-US" sz="2000" i="1">
                <a:latin typeface="Gill Sans MT" panose="020b0502020104020203" pitchFamily="34" charset="0"/>
              </a:rPr>
              <a:t>B</a:t>
            </a:r>
            <a:r>
              <a:rPr lang="en-US" sz="1600">
                <a:latin typeface="Gill Sans MT" panose="020b0502020104020203" pitchFamily="34" charset="0"/>
              </a:rPr>
              <a:t>guard</a:t>
            </a:r>
            <a:r>
              <a:rPr lang="en-US" sz="2000">
                <a:latin typeface="Gill Sans MT" panose="020b0502020104020203" pitchFamily="34" charset="0"/>
              </a:rPr>
              <a:t>)/</a:t>
            </a:r>
            <a:r>
              <a:rPr lang="en-US" sz="2000" i="1" err="1">
                <a:latin typeface="Gill Sans MT" panose="020b0502020104020203" pitchFamily="34" charset="0"/>
              </a:rPr>
              <a:t>B</a:t>
            </a:r>
            <a:r>
              <a:rPr lang="en-US" sz="1600" err="1">
                <a:latin typeface="Gill Sans MT" panose="020b0502020104020203" pitchFamily="34" charset="0"/>
              </a:rPr>
              <a:t>c</a:t>
            </a:r>
            <a:r>
              <a:rPr lang="en-US" sz="2000">
                <a:latin typeface="Gill Sans MT" panose="020b0502020104020203" pitchFamily="34" charset="0"/>
              </a:rPr>
              <a:t> </a:t>
            </a:r>
          </a:p>
          <a:p>
            <a:pPr lvl="1" algn="just"/>
            <a:r>
              <a:rPr lang="en-US" sz="2000">
                <a:latin typeface="Gill Sans MT" panose="020b0502020104020203" pitchFamily="34" charset="0"/>
              </a:rPr>
              <a:t> where </a:t>
            </a:r>
            <a:r>
              <a:rPr lang="en-US" sz="2000" i="1">
                <a:latin typeface="Gill Sans MT" panose="020b0502020104020203" pitchFamily="34" charset="0"/>
              </a:rPr>
              <a:t>m</a:t>
            </a:r>
            <a:r>
              <a:rPr lang="en-US" sz="2000">
                <a:latin typeface="Gill Sans MT" panose="020b0502020104020203" pitchFamily="34" charset="0"/>
              </a:rPr>
              <a:t> is the maximum number of TDMA users supported on each radio channel. Note that two guard bands, one at the low end of the allocated frequency band and one at the high end, are required to ensure that users at the edge of the band do not "bleed over" into an adjacent radio service. </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67</a:t>
            </a:fld>
            <a:endParaRPr lang="en-US"/>
          </a:p>
        </p:txBody>
      </p:sp>
    </p:spTree>
    <p:extLst>
      <p:ext uri="{BB962C8B-B14F-4D97-AF65-F5344CB8AC3E}">
        <p14:creationId xmlns:p14="http://schemas.microsoft.com/office/powerpoint/2010/main" val="3857731531"/>
      </p:ext>
    </p:extLst>
  </p:cSld>
  <p:clrMapOvr>
    <a:masterClrMapping/>
  </p:clrMapOvr>
  <p:transition/>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z="3600"/>
              <a:t>Number of channels in TDMA system</a:t>
            </a:r>
          </a:p>
        </p:txBody>
      </p:sp>
      <p:sp>
        <p:nvSpPr>
          <p:cNvPr id="3" name="Content Placeholder 2"/>
          <p:cNvSpPr>
            <a:spLocks noGrp="1"/>
          </p:cNvSpPr>
          <p:nvPr>
            <p:ph idx="1"/>
          </p:nvPr>
        </p:nvSpPr>
        <p:spPr>
          <a:xfrm>
            <a:off x="1607734" y="1981200"/>
            <a:ext cx="9694145" cy="4047811"/>
          </a:xfrm>
        </p:spPr>
        <p:txBody>
          <a:bodyPr/>
          <a:lstStyle/>
          <a:p>
            <a:pPr marL="0" indent="0">
              <a:buNone/>
            </a:pPr>
            <a:r>
              <a:rPr lang="en-US" sz="2000" b="1">
                <a:latin typeface="Gill Sans MT" panose="020b0502020104020203" pitchFamily="34" charset="0"/>
              </a:rPr>
              <a:t>Example 8.3 </a:t>
            </a:r>
          </a:p>
          <a:p>
            <a:r>
              <a:rPr lang="en-US" sz="2000">
                <a:latin typeface="Gill Sans MT" panose="020b0502020104020203" pitchFamily="34" charset="0"/>
              </a:rPr>
              <a:t>Consider Global System for Mobile, which is a </a:t>
            </a:r>
            <a:r>
              <a:rPr lang="en-US" sz="2000" smtClean="0">
                <a:latin typeface="Gill Sans MT" panose="020b0502020104020203" pitchFamily="34" charset="0"/>
              </a:rPr>
              <a:t>TDMA/FDD </a:t>
            </a:r>
            <a:r>
              <a:rPr lang="en-US" sz="2000">
                <a:latin typeface="Gill Sans MT" panose="020b0502020104020203" pitchFamily="34" charset="0"/>
              </a:rPr>
              <a:t>system that uses 25 MHz for the forward link, which is broken into radio channels of 200 kHz. </a:t>
            </a:r>
            <a:r>
              <a:rPr lang="en-US" sz="2000" smtClean="0">
                <a:latin typeface="Gill Sans MT" panose="020b0502020104020203" pitchFamily="34" charset="0"/>
              </a:rPr>
              <a:t>If </a:t>
            </a:r>
            <a:r>
              <a:rPr lang="en-US" sz="2000">
                <a:latin typeface="Gill Sans MT" panose="020b0502020104020203" pitchFamily="34" charset="0"/>
              </a:rPr>
              <a:t>speech channels are supported on a single radio channel, and if no guard band is assumed, find the number of simultaneous users that can be accommodated in GSM. </a:t>
            </a:r>
          </a:p>
          <a:p>
            <a:pPr marL="57150" indent="0">
              <a:buNone/>
            </a:pPr>
            <a:r>
              <a:rPr lang="en-US" sz="2000" b="1">
                <a:latin typeface="Gill Sans MT" panose="020b0502020104020203" pitchFamily="34" charset="0"/>
              </a:rPr>
              <a:t>Solution</a:t>
            </a:r>
            <a:r>
              <a:rPr lang="en-US" sz="2000">
                <a:latin typeface="Gill Sans MT" panose="020b0502020104020203" pitchFamily="34" charset="0"/>
              </a:rPr>
              <a:t> </a:t>
            </a:r>
          </a:p>
          <a:p>
            <a:pPr marL="457200" lvl="1" indent="0">
              <a:buNone/>
            </a:pPr>
            <a:r>
              <a:rPr lang="en-US" sz="2000">
                <a:latin typeface="Gill Sans MT" panose="020b0502020104020203" pitchFamily="34" charset="0"/>
              </a:rPr>
              <a:t> The number of simultaneous users that can be accommodated in GSM is given as</a:t>
            </a:r>
          </a:p>
          <a:p>
            <a:pPr marL="457200" lvl="1" indent="0">
              <a:buNone/>
            </a:pPr>
            <a:r>
              <a:rPr lang="en-US" sz="2000" smtClean="0">
                <a:latin typeface="Gill Sans MT" panose="020b0502020104020203" pitchFamily="34" charset="0"/>
              </a:rPr>
              <a:t>               </a:t>
            </a:r>
          </a:p>
          <a:p>
            <a:pPr marL="457200" lvl="1" indent="0">
              <a:buNone/>
            </a:pPr>
            <a:r>
              <a:rPr lang="en-US" sz="2000">
                <a:latin typeface="Gill Sans MT" panose="020b0502020104020203" pitchFamily="34" charset="0"/>
              </a:rPr>
              <a:t> </a:t>
            </a:r>
            <a:r>
              <a:rPr lang="en-US" sz="2000" smtClean="0">
                <a:latin typeface="Gill Sans MT" panose="020b0502020104020203" pitchFamily="34" charset="0"/>
              </a:rPr>
              <a:t>               </a:t>
            </a:r>
            <a:r>
              <a:rPr lang="en-US" sz="2000" i="1">
                <a:latin typeface="Gill Sans MT" panose="020b0502020104020203" pitchFamily="34" charset="0"/>
              </a:rPr>
              <a:t>N</a:t>
            </a:r>
            <a:r>
              <a:rPr lang="en-US" sz="2000">
                <a:latin typeface="Gill Sans MT" panose="020b0502020104020203" pitchFamily="34" charset="0"/>
              </a:rPr>
              <a:t> </a:t>
            </a:r>
            <a:r>
              <a:rPr lang="en-US" sz="2000" smtClean="0">
                <a:latin typeface="Gill Sans MT" panose="020b0502020104020203" pitchFamily="34" charset="0"/>
              </a:rPr>
              <a:t>=8*25MHz</a:t>
            </a:r>
            <a:r>
              <a:rPr lang="en-US" sz="2000">
                <a:latin typeface="Gill Sans MT" panose="020b0502020104020203" pitchFamily="34" charset="0"/>
              </a:rPr>
              <a:t>/(200 kHz</a:t>
            </a:r>
            <a:r>
              <a:rPr lang="en-US" sz="2000" smtClean="0">
                <a:latin typeface="Gill Sans MT" panose="020b0502020104020203" pitchFamily="34" charset="0"/>
              </a:rPr>
              <a:t>)</a:t>
            </a:r>
            <a:endParaRPr lang="en-US" sz="2000">
              <a:latin typeface="Gill Sans MT" panose="020b0502020104020203" pitchFamily="34" charset="0"/>
            </a:endParaRPr>
          </a:p>
          <a:p>
            <a:pPr marL="457200" lvl="1" indent="0">
              <a:buNone/>
            </a:pPr>
            <a:r>
              <a:rPr lang="en-US" sz="2000" smtClean="0">
                <a:latin typeface="Gill Sans MT" panose="020b0502020104020203" pitchFamily="34" charset="0"/>
              </a:rPr>
              <a:t>                   =</a:t>
            </a:r>
            <a:r>
              <a:rPr lang="en-US" sz="2000">
                <a:latin typeface="Gill Sans MT" panose="020b0502020104020203" pitchFamily="34" charset="0"/>
              </a:rPr>
              <a:t>1000</a:t>
            </a:r>
          </a:p>
          <a:p>
            <a:pPr marL="457200" lvl="1" indent="0">
              <a:buNone/>
            </a:pPr>
            <a:r>
              <a:rPr lang="en-US" sz="2000">
                <a:latin typeface="Gill Sans MT" panose="020b0502020104020203" pitchFamily="34" charset="0"/>
              </a:rPr>
              <a:t> Thus, GSM can accommodate 1000 simultaneous users.</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68</a:t>
            </a:fld>
            <a:endParaRPr lang="en-US"/>
          </a:p>
        </p:txBody>
      </p:sp>
    </p:spTree>
    <p:extLst>
      <p:ext uri="{BB962C8B-B14F-4D97-AF65-F5344CB8AC3E}">
        <p14:creationId xmlns:p14="http://schemas.microsoft.com/office/powerpoint/2010/main" val="1768338252"/>
      </p:ext>
    </p:extLst>
  </p:cSld>
  <p:clrMapOvr>
    <a:masterClrMapping/>
  </p:clrMapOvr>
  <p:transition/>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latin typeface="Gill Sans MT" panose="020b0502020104020203" pitchFamily="34" charset="0"/>
              </a:rPr>
              <a:t>Multiple Access Spectral </a:t>
            </a:r>
            <a:r>
              <a:rPr lang="en-US" smtClean="0">
                <a:latin typeface="Gill Sans MT" panose="020b0502020104020203" pitchFamily="34" charset="0"/>
              </a:rPr>
              <a:t>Efficiency</a:t>
            </a:r>
            <a:endParaRPr lang="en-US">
              <a:latin typeface="Gill Sans MT" panose="020b0502020104020203" pitchFamily="34" charset="0"/>
            </a:endParaRP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latin typeface="Gill Sans MT" panose="020b0502020104020203" pitchFamily="34" charset="0"/>
              </a:rPr>
              <a:pPr>
                <a:defRPr/>
              </a:pPr>
              <a:t>69</a:t>
            </a:fld>
            <a:endParaRPr lang="en-US">
              <a:latin typeface="Gill Sans MT" panose="020b0502020104020203" pitchFamily="34" charset="0"/>
            </a:endParaRPr>
          </a:p>
        </p:txBody>
      </p:sp>
      <p:pic>
        <p:nvPicPr>
          <p:cNvPr id="3" name="Picture 2"/>
          <p:cNvPicPr>
            <a:picLocks noChangeAspect="1"/>
          </p:cNvPicPr>
          <p:nvPr/>
        </p:nvPicPr>
        <p:blipFill>
          <a:blip r:embed="rId2"/>
          <a:stretch>
            <a:fillRect/>
          </a:stretch>
        </p:blipFill>
        <p:spPr>
          <a:xfrm>
            <a:off x="1447800" y="2057400"/>
            <a:ext cx="9372600" cy="3487812"/>
          </a:xfrm>
          <a:prstGeom prst="rect">
            <a:avLst/>
          </a:prstGeom>
        </p:spPr>
      </p:pic>
    </p:spTree>
    <p:extLst>
      <p:ext uri="{BB962C8B-B14F-4D97-AF65-F5344CB8AC3E}">
        <p14:creationId xmlns:p14="http://schemas.microsoft.com/office/powerpoint/2010/main" val="3223338447"/>
      </p:ext>
    </p:extLst>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990600" y="819150"/>
            <a:ext cx="8362950" cy="857250"/>
          </a:xfrm>
        </p:spPr>
        <p:txBody>
          <a:bodyPr>
            <a:normAutofit fontScale="90000"/>
          </a:bodyPr>
          <a:lstStyle/>
          <a:p>
            <a:r>
              <a:rPr lang="en-US" b="1" smtClean="0">
                <a:latin typeface="Gill Sans MT" panose="020b0502020104020203" pitchFamily="34" charset="0"/>
              </a:rPr>
              <a:t>Limitations of Wireless Networks</a:t>
            </a:r>
            <a:endParaRPr lang="en-US" b="1">
              <a:latin typeface="Gill Sans MT" panose="020b0502020104020203" pitchFamily="34" charset="0"/>
            </a:endParaRPr>
          </a:p>
        </p:txBody>
      </p:sp>
      <p:sp>
        <p:nvSpPr>
          <p:cNvPr id="3" name="Content Placeholder 2"/>
          <p:cNvSpPr>
            <a:spLocks noGrp="1"/>
          </p:cNvSpPr>
          <p:nvPr>
            <p:ph idx="1"/>
          </p:nvPr>
        </p:nvSpPr>
        <p:spPr>
          <a:xfrm>
            <a:off x="1371600" y="1736724"/>
            <a:ext cx="9906000" cy="5121276"/>
          </a:xfrm>
        </p:spPr>
        <p:txBody>
          <a:bodyPr>
            <a:noAutofit/>
          </a:bodyPr>
          <a:lstStyle/>
          <a:p>
            <a:r>
              <a:rPr lang="en-US" sz="1800"/>
              <a:t>Attenuation or Signal </a:t>
            </a:r>
            <a:r>
              <a:rPr lang="en-US" sz="1800" smtClean="0"/>
              <a:t>Loss</a:t>
            </a:r>
          </a:p>
          <a:p>
            <a:pPr lvl="1"/>
            <a:r>
              <a:rPr lang="en-US" sz="1800"/>
              <a:t>The farther they travel, the more wireless signals begin to lose their strength. This equates to attenuation (or weakening signals).</a:t>
            </a:r>
          </a:p>
          <a:p>
            <a:pPr lvl="1"/>
            <a:endParaRPr lang="en-US" sz="900"/>
          </a:p>
          <a:p>
            <a:r>
              <a:rPr lang="en-US" sz="1800"/>
              <a:t>Interference</a:t>
            </a:r>
          </a:p>
          <a:p>
            <a:r>
              <a:rPr lang="en-US" sz="1800"/>
              <a:t>Multipath </a:t>
            </a:r>
            <a:r>
              <a:rPr lang="en-US" sz="1800" smtClean="0"/>
              <a:t>fading</a:t>
            </a:r>
          </a:p>
          <a:p>
            <a:pPr lvl="1"/>
            <a:r>
              <a:rPr lang="en-US" sz="1800"/>
              <a:t>When signals are transmitted, they don’t always take a direct path. Instead, they bounce off nearby indoor/outdoor objects and reflect back at different times, which can result in signal deterioration (delayed signals all carrying the same information). Proper steps must be taken to remove those delayed signals.</a:t>
            </a:r>
          </a:p>
          <a:p>
            <a:pPr lvl="1"/>
            <a:endParaRPr lang="en-US" sz="900"/>
          </a:p>
          <a:p>
            <a:r>
              <a:rPr lang="en-US" sz="1800"/>
              <a:t>Reflection Materials</a:t>
            </a:r>
          </a:p>
          <a:p>
            <a:r>
              <a:rPr lang="en-US" sz="1800"/>
              <a:t>Hidden node problem</a:t>
            </a:r>
          </a:p>
          <a:p>
            <a:r>
              <a:rPr lang="en-US" sz="1800"/>
              <a:t>Absorption Wireless </a:t>
            </a:r>
            <a:r>
              <a:rPr lang="en-US" sz="1800" smtClean="0"/>
              <a:t>Networks</a:t>
            </a:r>
          </a:p>
          <a:p>
            <a:pPr lvl="1"/>
            <a:r>
              <a:rPr lang="en-US" sz="1800"/>
              <a:t>Absorption is </a:t>
            </a:r>
            <a:r>
              <a:rPr lang="en-US" sz="1800" b="1"/>
              <a:t>when the signal strength loses power as it passes through a medium</a:t>
            </a:r>
            <a:r>
              <a:rPr lang="en-US" sz="1800"/>
              <a:t>. All materials will absorb the signal at different rates. Wood is an example of a material that can heavily absorb a signal, which can lead to problems</a:t>
            </a:r>
          </a:p>
          <a:p>
            <a:endParaRPr lang="en-US" sz="1800"/>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7</a:t>
            </a:fld>
            <a:endParaRPr lang="en-US"/>
          </a:p>
        </p:txBody>
      </p:sp>
    </p:spTree>
    <p:extLst>
      <p:ext uri="{BB962C8B-B14F-4D97-AF65-F5344CB8AC3E}">
        <p14:creationId xmlns:p14="http://schemas.microsoft.com/office/powerpoint/2010/main" val="1564618112"/>
      </p:ext>
    </p:extLst>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70</a:t>
            </a:fld>
            <a:endParaRPr lang="en-US"/>
          </a:p>
        </p:txBody>
      </p:sp>
      <p:pic>
        <p:nvPicPr>
          <p:cNvPr id="5" name="Picture 4"/>
          <p:cNvPicPr>
            <a:picLocks noChangeAspect="1"/>
          </p:cNvPicPr>
          <p:nvPr/>
        </p:nvPicPr>
        <p:blipFill>
          <a:blip r:embed="rId2"/>
          <a:stretch>
            <a:fillRect/>
          </a:stretch>
        </p:blipFill>
        <p:spPr>
          <a:xfrm>
            <a:off x="936356" y="76200"/>
            <a:ext cx="10181407" cy="3124200"/>
          </a:xfrm>
          <a:prstGeom prst="rect">
            <a:avLst/>
          </a:prstGeom>
        </p:spPr>
      </p:pic>
      <p:pic>
        <p:nvPicPr>
          <p:cNvPr id="8" name="Picture 7"/>
          <p:cNvPicPr>
            <a:picLocks noChangeAspect="1"/>
          </p:cNvPicPr>
          <p:nvPr/>
        </p:nvPicPr>
        <p:blipFill>
          <a:blip r:embed="rId3"/>
          <a:stretch>
            <a:fillRect/>
          </a:stretch>
        </p:blipFill>
        <p:spPr>
          <a:xfrm>
            <a:off x="954437" y="3127997"/>
            <a:ext cx="9633618" cy="3481055"/>
          </a:xfrm>
          <a:prstGeom prst="rect">
            <a:avLst/>
          </a:prstGeom>
        </p:spPr>
      </p:pic>
    </p:spTree>
    <p:extLst>
      <p:ext uri="{BB962C8B-B14F-4D97-AF65-F5344CB8AC3E}">
        <p14:creationId xmlns:p14="http://schemas.microsoft.com/office/powerpoint/2010/main" val="3884129027"/>
      </p:ext>
    </p:extLst>
  </p:cSld>
  <p:clrMapOvr>
    <a:masterClrMapping/>
  </p:clrMapOvr>
  <p:transition/>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Slide Number Placeholder 3"/>
          <p:cNvSpPr>
            <a:spLocks noGrp="1"/>
          </p:cNvSpPr>
          <p:nvPr>
            <p:ph type="sldNum" sz="quarter" idx="12"/>
          </p:nvPr>
        </p:nvSpPr>
        <p:spPr/>
        <p:txBody>
          <a:bodyPr/>
          <a:lstStyle/>
          <a:p>
            <a:fld id="{EDC8AA99-7238-42D3-B68A-A4E1B56FEE73}" type="slidenum">
              <a:rPr lang="en-US" smtClean="0"/>
              <a:t>71</a:t>
            </a:fld>
            <a:endParaRPr lang="en-US"/>
          </a:p>
        </p:txBody>
      </p:sp>
      <p:pic>
        <p:nvPicPr>
          <p:cNvPr id="5" name="Picture 4"/>
          <p:cNvPicPr>
            <a:picLocks noChangeAspect="1"/>
          </p:cNvPicPr>
          <p:nvPr/>
        </p:nvPicPr>
        <p:blipFill>
          <a:blip r:embed="rId2"/>
          <a:stretch>
            <a:fillRect/>
          </a:stretch>
        </p:blipFill>
        <p:spPr>
          <a:xfrm>
            <a:off x="1676400" y="166607"/>
            <a:ext cx="8868842" cy="6324600"/>
          </a:xfrm>
          <a:prstGeom prst="rect">
            <a:avLst/>
          </a:prstGeom>
        </p:spPr>
      </p:pic>
      <p:sp>
        <p:nvSpPr>
          <p:cNvPr id="6" name="Rectangle 5"/>
          <p:cNvSpPr/>
          <p:nvPr/>
        </p:nvSpPr>
        <p:spPr>
          <a:xfrm>
            <a:off x="838200" y="188098"/>
            <a:ext cx="11125200" cy="651750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400" kern="1200">
                <a:solidFill>
                  <a:srgbClr val="FFFFFF"/>
                </a:solidFill>
                <a:latin typeface="Times New Roman" charset="0"/>
                <a:ea typeface="+mn-ea"/>
                <a:cs typeface="+mn-cs"/>
              </a:defRPr>
            </a:lvl1pPr>
            <a:lvl2pPr marL="457200" algn="l" rtl="0" fontAlgn="base">
              <a:spcBef>
                <a:spcPct val="0"/>
              </a:spcBef>
              <a:spcAft>
                <a:spcPct val="0"/>
              </a:spcAft>
              <a:defRPr sz="2400" kern="1200">
                <a:solidFill>
                  <a:srgbClr val="FFFFFF"/>
                </a:solidFill>
                <a:latin typeface="Times New Roman" charset="0"/>
                <a:ea typeface="+mn-ea"/>
                <a:cs typeface="+mn-cs"/>
              </a:defRPr>
            </a:lvl2pPr>
            <a:lvl3pPr marL="914400" algn="l" rtl="0" fontAlgn="base">
              <a:spcBef>
                <a:spcPct val="0"/>
              </a:spcBef>
              <a:spcAft>
                <a:spcPct val="0"/>
              </a:spcAft>
              <a:defRPr sz="2400" kern="1200">
                <a:solidFill>
                  <a:srgbClr val="FFFFFF"/>
                </a:solidFill>
                <a:latin typeface="Times New Roman" charset="0"/>
                <a:ea typeface="+mn-ea"/>
                <a:cs typeface="+mn-cs"/>
              </a:defRPr>
            </a:lvl3pPr>
            <a:lvl4pPr marL="1371600" algn="l" rtl="0" fontAlgn="base">
              <a:spcBef>
                <a:spcPct val="0"/>
              </a:spcBef>
              <a:spcAft>
                <a:spcPct val="0"/>
              </a:spcAft>
              <a:defRPr sz="2400" kern="1200">
                <a:solidFill>
                  <a:srgbClr val="FFFFFF"/>
                </a:solidFill>
                <a:latin typeface="Times New Roman" charset="0"/>
                <a:ea typeface="+mn-ea"/>
                <a:cs typeface="+mn-cs"/>
              </a:defRPr>
            </a:lvl4pPr>
            <a:lvl5pPr marL="1828800" algn="l" rtl="0" fontAlgn="base">
              <a:spcBef>
                <a:spcPct val="0"/>
              </a:spcBef>
              <a:spcAft>
                <a:spcPct val="0"/>
              </a:spcAft>
              <a:defRPr sz="2400" kern="1200">
                <a:solidFill>
                  <a:srgbClr val="FFFFFF"/>
                </a:solidFill>
                <a:latin typeface="Times New Roman" charset="0"/>
                <a:ea typeface="+mn-ea"/>
                <a:cs typeface="+mn-cs"/>
              </a:defRPr>
            </a:lvl5pPr>
            <a:lvl6pPr marL="2286000" algn="l" defTabSz="914400" rtl="0" eaLnBrk="1" latinLnBrk="0" hangingPunct="1">
              <a:defRPr sz="2400" kern="1200">
                <a:solidFill>
                  <a:srgbClr val="FFFFFF"/>
                </a:solidFill>
                <a:latin typeface="Times New Roman" charset="0"/>
                <a:ea typeface="+mn-ea"/>
                <a:cs typeface="+mn-cs"/>
              </a:defRPr>
            </a:lvl6pPr>
            <a:lvl7pPr marL="2743200" algn="l" defTabSz="914400" rtl="0" eaLnBrk="1" latinLnBrk="0" hangingPunct="1">
              <a:defRPr sz="2400" kern="1200">
                <a:solidFill>
                  <a:srgbClr val="FFFFFF"/>
                </a:solidFill>
                <a:latin typeface="Times New Roman" charset="0"/>
                <a:ea typeface="+mn-ea"/>
                <a:cs typeface="+mn-cs"/>
              </a:defRPr>
            </a:lvl7pPr>
            <a:lvl8pPr marL="3200400" algn="l" defTabSz="914400" rtl="0" eaLnBrk="1" latinLnBrk="0" hangingPunct="1">
              <a:defRPr sz="2400" kern="1200">
                <a:solidFill>
                  <a:srgbClr val="FFFFFF"/>
                </a:solidFill>
                <a:latin typeface="Times New Roman" charset="0"/>
                <a:ea typeface="+mn-ea"/>
                <a:cs typeface="+mn-cs"/>
              </a:defRPr>
            </a:lvl8pPr>
            <a:lvl9pPr marL="3657600" algn="l" defTabSz="914400" rtl="0" eaLnBrk="1" latinLnBrk="0" hangingPunct="1">
              <a:defRPr sz="2400" kern="1200">
                <a:solidFill>
                  <a:srgbClr val="FFFFFF"/>
                </a:solidFill>
                <a:latin typeface="Times New Roman" charset="0"/>
                <a:ea typeface="+mn-ea"/>
                <a:cs typeface="+mn-cs"/>
              </a:defRPr>
            </a:lvl9pPr>
          </a:lstStyle>
          <a:p>
            <a:pPr algn="ctr"/>
            <a:endParaRPr lang="en-US"/>
          </a:p>
        </p:txBody>
      </p:sp>
    </p:spTree>
    <p:extLst>
      <p:ext uri="{BB962C8B-B14F-4D97-AF65-F5344CB8AC3E}">
        <p14:creationId xmlns:p14="http://schemas.microsoft.com/office/powerpoint/2010/main" val="3740683213"/>
      </p:ext>
    </p:extLst>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09800" y="228600"/>
            <a:ext cx="7772400" cy="1143000"/>
          </a:xfrm>
        </p:spPr>
        <p:txBody>
          <a:bodyPr/>
          <a:lstStyle/>
          <a:p>
            <a:r>
              <a:rPr lang="en-US" smtClean="0"/>
              <a:t>Problem</a:t>
            </a:r>
            <a:endParaRPr lang="en-US"/>
          </a:p>
        </p:txBody>
      </p:sp>
      <p:sp>
        <p:nvSpPr>
          <p:cNvPr id="3" name="Content Placeholder 2"/>
          <p:cNvSpPr>
            <a:spLocks noGrp="1"/>
          </p:cNvSpPr>
          <p:nvPr>
            <p:ph idx="1"/>
          </p:nvPr>
        </p:nvSpPr>
        <p:spPr>
          <a:xfrm>
            <a:off x="1001485" y="1219200"/>
            <a:ext cx="10189029" cy="3482553"/>
          </a:xfrm>
        </p:spPr>
        <p:txBody>
          <a:bodyPr>
            <a:noAutofit/>
          </a:bodyPr>
          <a:lstStyle/>
          <a:p>
            <a:pPr algn="just"/>
            <a:r>
              <a:rPr lang="en-US" sz="1800">
                <a:latin typeface="Gill Sans MT" panose="020b0502020104020203" pitchFamily="34" charset="0"/>
              </a:rPr>
              <a:t>A problem can arise when the signals from different users are received at very different power levels, for example, because in the uplink one user is close to the base station whereas a second user is not, as shown in Figure. </a:t>
            </a:r>
            <a:endParaRPr lang="en-US" sz="1800" smtClean="0">
              <a:latin typeface="Gill Sans MT" panose="020b0502020104020203" pitchFamily="34" charset="0"/>
            </a:endParaRPr>
          </a:p>
          <a:p>
            <a:pPr algn="just"/>
            <a:r>
              <a:rPr lang="en-US" sz="1800" smtClean="0">
                <a:latin typeface="Gill Sans MT" panose="020b0502020104020203" pitchFamily="34" charset="0"/>
              </a:rPr>
              <a:t> Stronger </a:t>
            </a:r>
            <a:r>
              <a:rPr lang="en-US" sz="1800">
                <a:latin typeface="Gill Sans MT" panose="020b0502020104020203" pitchFamily="34" charset="0"/>
              </a:rPr>
              <a:t>received signal levels raise the noise floor at the base </a:t>
            </a:r>
            <a:r>
              <a:rPr lang="en-US" sz="1800" smtClean="0">
                <a:latin typeface="Gill Sans MT" panose="020b0502020104020203" pitchFamily="34" charset="0"/>
              </a:rPr>
              <a:t>station </a:t>
            </a:r>
            <a:r>
              <a:rPr lang="en-US" sz="1800">
                <a:latin typeface="Gill Sans MT" panose="020b0502020104020203" pitchFamily="34" charset="0"/>
              </a:rPr>
              <a:t>for the weaker signals, thereby decreasing the probability that weaker signals will be received. </a:t>
            </a:r>
            <a:endParaRPr lang="en-US" sz="1800" smtClean="0">
              <a:latin typeface="Gill Sans MT" panose="020b0502020104020203" pitchFamily="34" charset="0"/>
            </a:endParaRPr>
          </a:p>
          <a:p>
            <a:pPr algn="just"/>
            <a:r>
              <a:rPr lang="en-US" sz="1800" smtClean="0">
                <a:latin typeface="Gill Sans MT" panose="020b0502020104020203" pitchFamily="34" charset="0"/>
              </a:rPr>
              <a:t>In </a:t>
            </a:r>
            <a:r>
              <a:rPr lang="en-US" sz="1800">
                <a:latin typeface="Gill Sans MT" panose="020b0502020104020203" pitchFamily="34" charset="0"/>
              </a:rPr>
              <a:t>this case, the spreading gain will not be able to suppress the interference from the (strong) second user’s transmission sufficiently and the reception of the first user will experience a poor signal-to-interference ratio because of interference from the second user. This problem is known as the “near-far” problem and is mitigated by the use of power control that keeps the receive power from different transmissions at appropriate levels (depending on the users’ relative data rates). Power control is provided by each base station in a cellular system and assures that each mobile within the base station coverage area provides the same signal level to the base station receiver.</a:t>
            </a:r>
          </a:p>
          <a:p>
            <a:pPr algn="just"/>
            <a:endParaRPr lang="en-US" sz="1800">
              <a:latin typeface="Gill Sans MT" panose="020b0502020104020203" pitchFamily="34" charset="0"/>
            </a:endParaRP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72</a:t>
            </a:fld>
            <a:endParaRPr lang="en-US"/>
          </a:p>
        </p:txBody>
      </p:sp>
      <p:pic>
        <p:nvPicPr>
          <p:cNvPr id="5" name="Picture 4"/>
          <p:cNvPicPr>
            <a:picLocks noChangeAspect="1"/>
          </p:cNvPicPr>
          <p:nvPr/>
        </p:nvPicPr>
        <p:blipFill>
          <a:blip r:embed="rId3"/>
          <a:stretch>
            <a:fillRect/>
          </a:stretch>
        </p:blipFill>
        <p:spPr>
          <a:xfrm>
            <a:off x="4800600" y="4720238"/>
            <a:ext cx="3933924" cy="2137762"/>
          </a:xfrm>
          <a:prstGeom prst="rect">
            <a:avLst/>
          </a:prstGeom>
        </p:spPr>
      </p:pic>
    </p:spTree>
    <p:extLst>
      <p:ext uri="{BB962C8B-B14F-4D97-AF65-F5344CB8AC3E}">
        <p14:creationId xmlns:p14="http://schemas.microsoft.com/office/powerpoint/2010/main" val="4229065943"/>
      </p:ext>
    </p:extLst>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2"/>
          <p:cNvSpPr>
            <a:spLocks noGrp="1"/>
          </p:cNvSpPr>
          <p:nvPr>
            <p:ph idx="1"/>
          </p:nvPr>
        </p:nvSpPr>
        <p:spPr>
          <a:xfrm>
            <a:off x="1276140" y="1962774"/>
            <a:ext cx="9794632" cy="4769618"/>
          </a:xfrm>
        </p:spPr>
        <p:txBody>
          <a:bodyPr>
            <a:normAutofit/>
          </a:bodyPr>
          <a:lstStyle/>
          <a:p>
            <a:r>
              <a:rPr lang="en-US" sz="2000">
                <a:solidFill>
                  <a:srgbClr val="000000"/>
                </a:solidFill>
                <a:latin typeface="Gill Sans MT" panose="020b0502020104020203" pitchFamily="34" charset="0"/>
              </a:rPr>
              <a:t>CDMA is a Direct Sequence Spread Spectrum system. The CDMA system works directly on 64 kbit/sec digital signals.</a:t>
            </a:r>
            <a:endParaRPr lang="en-US" sz="2000">
              <a:latin typeface="Gill Sans MT" panose="020b0502020104020203" pitchFamily="34" charset="0"/>
            </a:endParaRPr>
          </a:p>
          <a:p>
            <a:r>
              <a:rPr lang="en-US" sz="2000">
                <a:latin typeface="Gill Sans MT" panose="020b0502020104020203" pitchFamily="34" charset="0"/>
              </a:rPr>
              <a:t>In CDMA, </a:t>
            </a:r>
            <a:r>
              <a:rPr lang="en-US" sz="2000">
                <a:solidFill>
                  <a:srgbClr val="FF0000"/>
                </a:solidFill>
                <a:latin typeface="Gill Sans MT" panose="020b0502020104020203" pitchFamily="34" charset="0"/>
              </a:rPr>
              <a:t>each bit time is subdivided into </a:t>
            </a:r>
            <a:r>
              <a:rPr lang="en-US" sz="2000" i="1">
                <a:solidFill>
                  <a:srgbClr val="FF0000"/>
                </a:solidFill>
                <a:latin typeface="Gill Sans MT" panose="020b0502020104020203" pitchFamily="34" charset="0"/>
              </a:rPr>
              <a:t>m</a:t>
            </a:r>
            <a:r>
              <a:rPr lang="en-US" sz="2000">
                <a:solidFill>
                  <a:srgbClr val="FF0000"/>
                </a:solidFill>
                <a:latin typeface="Gill Sans MT" panose="020b0502020104020203" pitchFamily="34" charset="0"/>
              </a:rPr>
              <a:t> short intervals called </a:t>
            </a:r>
            <a:r>
              <a:rPr lang="en-US" sz="2000" b="1">
                <a:solidFill>
                  <a:srgbClr val="FF0000"/>
                </a:solidFill>
                <a:latin typeface="Gill Sans MT" panose="020b0502020104020203" pitchFamily="34" charset="0"/>
              </a:rPr>
              <a:t>chips</a:t>
            </a:r>
            <a:r>
              <a:rPr lang="en-US" sz="2000">
                <a:solidFill>
                  <a:srgbClr val="FF0000"/>
                </a:solidFill>
                <a:latin typeface="Gill Sans MT" panose="020b0502020104020203" pitchFamily="34" charset="0"/>
              </a:rPr>
              <a:t>. </a:t>
            </a:r>
            <a:r>
              <a:rPr lang="en-US" sz="2000">
                <a:latin typeface="Gill Sans MT" panose="020b0502020104020203" pitchFamily="34" charset="0"/>
              </a:rPr>
              <a:t>Typically there are 64 or 128 chips per bit. Each station is assigned a unique </a:t>
            </a:r>
            <a:r>
              <a:rPr lang="en-US" sz="2000" i="1">
                <a:latin typeface="Gill Sans MT" panose="020b0502020104020203" pitchFamily="34" charset="0"/>
              </a:rPr>
              <a:t>m</a:t>
            </a:r>
            <a:r>
              <a:rPr lang="en-US" sz="2000">
                <a:latin typeface="Gill Sans MT" panose="020b0502020104020203" pitchFamily="34" charset="0"/>
              </a:rPr>
              <a:t>-bit chip sequence. </a:t>
            </a:r>
          </a:p>
          <a:p>
            <a:r>
              <a:rPr lang="en-US" sz="2000">
                <a:latin typeface="Gill Sans MT" panose="020b0502020104020203" pitchFamily="34" charset="0"/>
              </a:rPr>
              <a:t>To transmit a 1 bit, a station sends its chip sequence. </a:t>
            </a:r>
          </a:p>
          <a:p>
            <a:r>
              <a:rPr lang="en-US" sz="2000">
                <a:latin typeface="Gill Sans MT" panose="020b0502020104020203" pitchFamily="34" charset="0"/>
              </a:rPr>
              <a:t>To transmit a 0 bit, it sends the one's complement of its chip sequence. </a:t>
            </a:r>
          </a:p>
          <a:p>
            <a:r>
              <a:rPr lang="en-US" sz="2000">
                <a:latin typeface="Gill Sans MT" panose="020b0502020104020203" pitchFamily="34" charset="0"/>
              </a:rPr>
              <a:t>No other patterns are permitted. </a:t>
            </a:r>
          </a:p>
          <a:p>
            <a:r>
              <a:rPr lang="en-US" sz="2000">
                <a:latin typeface="Gill Sans MT" panose="020b0502020104020203" pitchFamily="34" charset="0"/>
              </a:rPr>
              <a:t>Thus for </a:t>
            </a:r>
            <a:r>
              <a:rPr lang="en-US" sz="2000" i="1">
                <a:latin typeface="Gill Sans MT" panose="020b0502020104020203" pitchFamily="34" charset="0"/>
              </a:rPr>
              <a:t>m</a:t>
            </a:r>
            <a:r>
              <a:rPr lang="en-US" sz="2000">
                <a:latin typeface="Gill Sans MT" panose="020b0502020104020203" pitchFamily="34" charset="0"/>
              </a:rPr>
              <a:t> = 8, if station A is assigned the chip sequence 00011011, it sends a 1 bit by sending 00011011 and a 0 bit by sending 11100100. </a:t>
            </a:r>
          </a:p>
          <a:p>
            <a:endParaRPr lang="en-US" sz="2000">
              <a:latin typeface="Gill Sans MT" panose="020b0502020104020203" pitchFamily="34" charset="0"/>
            </a:endParaRP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latin typeface="Gill Sans MT" panose="020b0502020104020203" pitchFamily="34" charset="0"/>
              </a:rPr>
              <a:pPr>
                <a:defRPr/>
              </a:pPr>
              <a:t>73</a:t>
            </a:fld>
            <a:endParaRPr lang="en-US">
              <a:latin typeface="Gill Sans MT" panose="020b0502020104020203" pitchFamily="34" charset="0"/>
            </a:endParaRPr>
          </a:p>
        </p:txBody>
      </p:sp>
      <p:sp>
        <p:nvSpPr>
          <p:cNvPr id="7" name="Rectangle 2"/>
          <p:cNvSpPr>
            <a:spLocks noGrp="1" noChangeArrowheads="1"/>
          </p:cNvSpPr>
          <p:nvPr>
            <p:ph type="title"/>
          </p:nvPr>
        </p:nvSpPr>
        <p:spPr>
          <a:xfrm>
            <a:off x="1256044" y="596201"/>
            <a:ext cx="8946383" cy="1143000"/>
          </a:xfrm>
        </p:spPr>
        <p:txBody>
          <a:bodyPr/>
          <a:lstStyle/>
          <a:p>
            <a:r>
              <a:rPr lang="en-US" sz="3600">
                <a:latin typeface="Gill Sans MT" panose="020b0502020104020203" pitchFamily="34" charset="0"/>
              </a:rPr>
              <a:t>Direct Sequence Multiple Access(DS</a:t>
            </a:r>
            <a:r>
              <a:rPr lang="en-US" sz="3200">
                <a:latin typeface="Gill Sans MT" panose="020b0502020104020203" pitchFamily="34" charset="0"/>
              </a:rPr>
              <a:t>MA</a:t>
            </a:r>
            <a:r>
              <a:rPr lang="en-US" sz="3600">
                <a:latin typeface="Gill Sans MT" panose="020b0502020104020203" pitchFamily="34" charset="0"/>
              </a:rPr>
              <a:t>)</a:t>
            </a:r>
            <a:endParaRPr lang="en-GB" sz="3600">
              <a:latin typeface="Gill Sans MT" panose="020b0502020104020203" pitchFamily="34" charset="0"/>
            </a:endParaRPr>
          </a:p>
        </p:txBody>
      </p:sp>
    </p:spTree>
    <p:extLst>
      <p:ext uri="{BB962C8B-B14F-4D97-AF65-F5344CB8AC3E}">
        <p14:creationId xmlns:p14="http://schemas.microsoft.com/office/powerpoint/2010/main" val="1564137268"/>
      </p:ext>
    </p:extLst>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2"/>
          <p:cNvSpPr>
            <a:spLocks noGrp="1"/>
          </p:cNvSpPr>
          <p:nvPr>
            <p:ph idx="1"/>
          </p:nvPr>
        </p:nvSpPr>
        <p:spPr>
          <a:xfrm>
            <a:off x="1147185" y="2243293"/>
            <a:ext cx="9749415" cy="3776507"/>
          </a:xfrm>
        </p:spPr>
        <p:txBody>
          <a:bodyPr/>
          <a:lstStyle/>
          <a:p>
            <a:pPr algn="just"/>
            <a:r>
              <a:rPr lang="en-US" sz="2000" smtClean="0">
                <a:latin typeface="Gill Sans MT" panose="020b0502020104020203" pitchFamily="34" charset="0"/>
              </a:rPr>
              <a:t>Increasing </a:t>
            </a:r>
            <a:r>
              <a:rPr lang="en-US" sz="2000">
                <a:latin typeface="Gill Sans MT" panose="020b0502020104020203" pitchFamily="34" charset="0"/>
              </a:rPr>
              <a:t>the amount of information to be sent from </a:t>
            </a:r>
            <a:r>
              <a:rPr lang="en-US" sz="2000" i="1">
                <a:latin typeface="Gill Sans MT" panose="020b0502020104020203" pitchFamily="34" charset="0"/>
              </a:rPr>
              <a:t>b</a:t>
            </a:r>
            <a:r>
              <a:rPr lang="en-US" sz="2000">
                <a:latin typeface="Gill Sans MT" panose="020b0502020104020203" pitchFamily="34" charset="0"/>
              </a:rPr>
              <a:t> bits/sec to </a:t>
            </a:r>
            <a:r>
              <a:rPr lang="en-US" sz="2000" i="1" err="1">
                <a:latin typeface="Gill Sans MT" panose="020b0502020104020203" pitchFamily="34" charset="0"/>
              </a:rPr>
              <a:t>mb</a:t>
            </a:r>
            <a:r>
              <a:rPr lang="en-US" sz="2000">
                <a:latin typeface="Gill Sans MT" panose="020b0502020104020203" pitchFamily="34" charset="0"/>
              </a:rPr>
              <a:t> chips/sec can only be done if the bandwidth available is increased by a factor of </a:t>
            </a:r>
            <a:r>
              <a:rPr lang="en-US" sz="2000" i="1">
                <a:latin typeface="Gill Sans MT" panose="020b0502020104020203" pitchFamily="34" charset="0"/>
              </a:rPr>
              <a:t>m</a:t>
            </a:r>
            <a:r>
              <a:rPr lang="en-US" sz="2000">
                <a:latin typeface="Gill Sans MT" panose="020b0502020104020203" pitchFamily="34" charset="0"/>
              </a:rPr>
              <a:t>, making CDMA a form of spread spectrum communication.</a:t>
            </a:r>
          </a:p>
          <a:p>
            <a:pPr algn="just"/>
            <a:r>
              <a:rPr lang="en-US" sz="2000" smtClean="0">
                <a:latin typeface="Gill Sans MT" panose="020b0502020104020203" pitchFamily="34" charset="0"/>
              </a:rPr>
              <a:t>In </a:t>
            </a:r>
            <a:r>
              <a:rPr lang="en-US" sz="2000">
                <a:latin typeface="Gill Sans MT" panose="020b0502020104020203" pitchFamily="34" charset="0"/>
              </a:rPr>
              <a:t>order to protect the signal, the chip sequence code used is pseudo-random. It appears random, but is actually deterministic, so that the receiver can reconstruct the code for synchronous detection. This pseudo-random code is also called pseudo-noise (PN).</a:t>
            </a:r>
          </a:p>
          <a:p>
            <a:pPr algn="just"/>
            <a:endParaRPr lang="en-US" sz="2000">
              <a:latin typeface="Gill Sans MT" panose="020b0502020104020203" pitchFamily="34" charset="0"/>
            </a:endParaRP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latin typeface="Gill Sans MT" panose="020b0502020104020203" pitchFamily="34" charset="0"/>
              </a:rPr>
              <a:pPr>
                <a:defRPr/>
              </a:pPr>
              <a:t>74</a:t>
            </a:fld>
            <a:endParaRPr lang="en-US">
              <a:latin typeface="Gill Sans MT" panose="020b0502020104020203" pitchFamily="34" charset="0"/>
            </a:endParaRPr>
          </a:p>
        </p:txBody>
      </p:sp>
      <p:sp>
        <p:nvSpPr>
          <p:cNvPr id="5" name="Rectangle 2"/>
          <p:cNvSpPr>
            <a:spLocks noGrp="1" noChangeArrowheads="1"/>
          </p:cNvSpPr>
          <p:nvPr>
            <p:ph type="title"/>
          </p:nvPr>
        </p:nvSpPr>
        <p:spPr>
          <a:xfrm>
            <a:off x="1256044" y="596201"/>
            <a:ext cx="8946383" cy="1143000"/>
          </a:xfrm>
        </p:spPr>
        <p:txBody>
          <a:bodyPr/>
          <a:lstStyle/>
          <a:p>
            <a:r>
              <a:rPr lang="en-US" sz="3600">
                <a:latin typeface="Gill Sans MT" panose="020b0502020104020203" pitchFamily="34" charset="0"/>
              </a:rPr>
              <a:t>Direct Sequence Multiple Access(DS</a:t>
            </a:r>
            <a:r>
              <a:rPr lang="en-US" sz="3200">
                <a:latin typeface="Gill Sans MT" panose="020b0502020104020203" pitchFamily="34" charset="0"/>
              </a:rPr>
              <a:t>MA</a:t>
            </a:r>
            <a:r>
              <a:rPr lang="en-US" sz="3600">
                <a:latin typeface="Gill Sans MT" panose="020b0502020104020203" pitchFamily="34" charset="0"/>
              </a:rPr>
              <a:t>)</a:t>
            </a:r>
            <a:endParaRPr lang="en-GB" sz="3600">
              <a:latin typeface="Gill Sans MT" panose="020b0502020104020203" pitchFamily="34" charset="0"/>
            </a:endParaRPr>
          </a:p>
        </p:txBody>
      </p:sp>
    </p:spTree>
    <p:extLst>
      <p:ext uri="{BB962C8B-B14F-4D97-AF65-F5344CB8AC3E}">
        <p14:creationId xmlns:p14="http://schemas.microsoft.com/office/powerpoint/2010/main" val="2013138555"/>
      </p:ext>
    </p:extLst>
  </p:cSld>
  <p:clrMapOvr>
    <a:masterClrMapping/>
  </p:clrMapOvr>
  <p:transition/>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normAutofit/>
          </a:bodyPr>
          <a:lstStyle/>
          <a:p>
            <a:r>
              <a:rPr lang="en-US" sz="3600">
                <a:latin typeface="Gill Sans MT" panose="020b0502020104020203" pitchFamily="34" charset="0"/>
              </a:rPr>
              <a:t>Frequency H</a:t>
            </a:r>
            <a:r>
              <a:rPr lang="en-US" sz="3600" smtClean="0">
                <a:latin typeface="Gill Sans MT" panose="020b0502020104020203" pitchFamily="34" charset="0"/>
              </a:rPr>
              <a:t>opped </a:t>
            </a:r>
            <a:r>
              <a:rPr lang="en-US" sz="3600">
                <a:latin typeface="Gill Sans MT" panose="020b0502020104020203" pitchFamily="34" charset="0"/>
              </a:rPr>
              <a:t>Multiple Access (FHMA)</a:t>
            </a:r>
          </a:p>
        </p:txBody>
      </p:sp>
      <p:sp>
        <p:nvSpPr>
          <p:cNvPr id="3" name="Content Placeholder 2"/>
          <p:cNvSpPr>
            <a:spLocks noGrp="1"/>
          </p:cNvSpPr>
          <p:nvPr>
            <p:ph idx="1"/>
          </p:nvPr>
        </p:nvSpPr>
        <p:spPr>
          <a:xfrm>
            <a:off x="938680" y="1906008"/>
            <a:ext cx="10044165" cy="4524933"/>
          </a:xfrm>
        </p:spPr>
        <p:txBody>
          <a:bodyPr>
            <a:normAutofit/>
          </a:bodyPr>
          <a:lstStyle/>
          <a:p>
            <a:r>
              <a:rPr lang="en-US" sz="2000">
                <a:latin typeface="Gill Sans MT" panose="020b0502020104020203" pitchFamily="34" charset="0"/>
              </a:rPr>
              <a:t>Frequency hopped multiple access (FHMA) is a digital multiple access </a:t>
            </a:r>
            <a:r>
              <a:rPr lang="en-US" sz="2000" smtClean="0">
                <a:latin typeface="Gill Sans MT" panose="020b0502020104020203" pitchFamily="34" charset="0"/>
              </a:rPr>
              <a:t>system </a:t>
            </a:r>
            <a:r>
              <a:rPr lang="en-US" sz="2000">
                <a:latin typeface="Gill Sans MT" panose="020b0502020104020203" pitchFamily="34" charset="0"/>
              </a:rPr>
              <a:t>in which the carrier frequencies of the individual users are varied in a </a:t>
            </a:r>
            <a:r>
              <a:rPr lang="en-US" sz="2000" smtClean="0">
                <a:latin typeface="Gill Sans MT" panose="020b0502020104020203" pitchFamily="34" charset="0"/>
              </a:rPr>
              <a:t>pseudorandom </a:t>
            </a:r>
            <a:r>
              <a:rPr lang="en-US" sz="2000">
                <a:latin typeface="Gill Sans MT" panose="020b0502020104020203" pitchFamily="34" charset="0"/>
              </a:rPr>
              <a:t>fashion within a wideband channel. </a:t>
            </a:r>
            <a:endParaRPr lang="en-US" sz="2000" smtClean="0">
              <a:latin typeface="Gill Sans MT" panose="020b0502020104020203" pitchFamily="34" charset="0"/>
            </a:endParaRPr>
          </a:p>
          <a:p>
            <a:r>
              <a:rPr lang="en-US" sz="2000" smtClean="0">
                <a:latin typeface="Gill Sans MT" panose="020b0502020104020203" pitchFamily="34" charset="0"/>
              </a:rPr>
              <a:t>The </a:t>
            </a:r>
            <a:r>
              <a:rPr lang="en-US" sz="2000">
                <a:latin typeface="Gill Sans MT" panose="020b0502020104020203" pitchFamily="34" charset="0"/>
              </a:rPr>
              <a:t>digital data is broken into uniform sized bursts which are transmitted on different carrier frequencies. </a:t>
            </a:r>
            <a:endParaRPr lang="en-US" sz="2000" smtClean="0">
              <a:latin typeface="Gill Sans MT" panose="020b0502020104020203" pitchFamily="34" charset="0"/>
            </a:endParaRPr>
          </a:p>
          <a:p>
            <a:r>
              <a:rPr lang="en-US" sz="2000" smtClean="0">
                <a:latin typeface="Gill Sans MT" panose="020b0502020104020203" pitchFamily="34" charset="0"/>
              </a:rPr>
              <a:t>The instantaneous </a:t>
            </a:r>
            <a:r>
              <a:rPr lang="en-US" sz="2000">
                <a:latin typeface="Gill Sans MT" panose="020b0502020104020203" pitchFamily="34" charset="0"/>
              </a:rPr>
              <a:t>bandwidth of any one transmission burst is much smaller than the total spread bandwidth. </a:t>
            </a:r>
            <a:endParaRPr lang="en-US" sz="2000" smtClean="0">
              <a:latin typeface="Gill Sans MT" panose="020b0502020104020203" pitchFamily="34" charset="0"/>
            </a:endParaRPr>
          </a:p>
          <a:p>
            <a:r>
              <a:rPr lang="en-US" sz="2000" smtClean="0">
                <a:latin typeface="Gill Sans MT" panose="020b0502020104020203" pitchFamily="34" charset="0"/>
              </a:rPr>
              <a:t>The </a:t>
            </a:r>
            <a:r>
              <a:rPr lang="en-US" sz="2000">
                <a:latin typeface="Gill Sans MT" panose="020b0502020104020203" pitchFamily="34" charset="0"/>
              </a:rPr>
              <a:t>pseudorandom change of the carrier frequencies of the user randomizes the occupancy of a specific channel at any given time, thereby allowing for multiple access over a wide range of frequencies. </a:t>
            </a:r>
            <a:endParaRPr lang="en-US" sz="2000" smtClean="0">
              <a:latin typeface="Gill Sans MT" panose="020b0502020104020203" pitchFamily="34" charset="0"/>
            </a:endParaRPr>
          </a:p>
          <a:p>
            <a:r>
              <a:rPr lang="en-US" sz="2000" smtClean="0">
                <a:latin typeface="Gill Sans MT" panose="020b0502020104020203" pitchFamily="34" charset="0"/>
              </a:rPr>
              <a:t>In </a:t>
            </a:r>
            <a:r>
              <a:rPr lang="en-US" sz="2000">
                <a:latin typeface="Gill Sans MT" panose="020b0502020104020203" pitchFamily="34" charset="0"/>
              </a:rPr>
              <a:t>the </a:t>
            </a:r>
            <a:r>
              <a:rPr lang="en-US" sz="2000" smtClean="0">
                <a:latin typeface="Gill Sans MT" panose="020b0502020104020203" pitchFamily="34" charset="0"/>
              </a:rPr>
              <a:t>FH </a:t>
            </a:r>
            <a:r>
              <a:rPr lang="en-US" sz="2000">
                <a:latin typeface="Gill Sans MT" panose="020b0502020104020203" pitchFamily="34" charset="0"/>
              </a:rPr>
              <a:t>receiver, a locally generated PN code is used to synchronize the receivers </a:t>
            </a:r>
            <a:r>
              <a:rPr lang="en-US" sz="2000" smtClean="0">
                <a:latin typeface="Gill Sans MT" panose="020b0502020104020203" pitchFamily="34" charset="0"/>
              </a:rPr>
              <a:t>instantaneous </a:t>
            </a:r>
            <a:r>
              <a:rPr lang="en-US" sz="2000">
                <a:latin typeface="Gill Sans MT" panose="020b0502020104020203" pitchFamily="34" charset="0"/>
              </a:rPr>
              <a:t>frequency with that of the transmitter. </a:t>
            </a:r>
            <a:endParaRPr lang="en-US" sz="2000" smtClean="0">
              <a:latin typeface="Gill Sans MT" panose="020b0502020104020203" pitchFamily="34" charset="0"/>
            </a:endParaRPr>
          </a:p>
        </p:txBody>
      </p:sp>
    </p:spTree>
    <p:extLst>
      <p:ext uri="{BB962C8B-B14F-4D97-AF65-F5344CB8AC3E}">
        <p14:creationId xmlns:p14="http://schemas.microsoft.com/office/powerpoint/2010/main" val="2210380693"/>
      </p:ext>
    </p:extLst>
  </p:cSld>
  <p:clrMapOvr>
    <a:masterClrMapping/>
  </p:clrMapOvr>
  <p:transition/>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2"/>
          <p:cNvSpPr>
            <a:spLocks noGrp="1"/>
          </p:cNvSpPr>
          <p:nvPr>
            <p:ph idx="1"/>
          </p:nvPr>
        </p:nvSpPr>
        <p:spPr>
          <a:xfrm>
            <a:off x="1471246" y="2172118"/>
            <a:ext cx="9144000" cy="4148295"/>
          </a:xfrm>
        </p:spPr>
        <p:txBody>
          <a:bodyPr/>
          <a:lstStyle/>
          <a:p>
            <a:pPr marL="0" indent="0">
              <a:buNone/>
            </a:pPr>
            <a:r>
              <a:rPr lang="en-US" sz="2000">
                <a:latin typeface="Gill Sans MT" panose="020b0502020104020203" pitchFamily="34" charset="0"/>
              </a:rPr>
              <a:t>Types of frequency hopping are: </a:t>
            </a:r>
          </a:p>
          <a:p>
            <a:pPr marL="0" indent="0">
              <a:buNone/>
            </a:pPr>
            <a:r>
              <a:rPr lang="en-US" sz="2000">
                <a:latin typeface="Gill Sans MT" panose="020b0502020104020203" pitchFamily="34" charset="0"/>
              </a:rPr>
              <a:t>(I) Slow frequency hopping</a:t>
            </a:r>
          </a:p>
          <a:p>
            <a:pPr marL="0" indent="0">
              <a:buNone/>
            </a:pPr>
            <a:r>
              <a:rPr lang="en-US" sz="2000">
                <a:latin typeface="Gill Sans MT" panose="020b0502020104020203" pitchFamily="34" charset="0"/>
              </a:rPr>
              <a:t>(2) Fast frequency hopping </a:t>
            </a:r>
          </a:p>
          <a:p>
            <a:r>
              <a:rPr lang="en-US" sz="2000">
                <a:latin typeface="Gill Sans MT" panose="020b0502020104020203" pitchFamily="34" charset="0"/>
              </a:rPr>
              <a:t>Slow-frequency hopping- In slow frequency hoping several symbols are transmitted corresponding to each frequency hopping. Therefore each frequency hopping several symbols i.e. frequency hopping takes place slowly.</a:t>
            </a:r>
          </a:p>
          <a:p>
            <a:r>
              <a:rPr lang="en-US" sz="2000">
                <a:latin typeface="Gill Sans MT" panose="020b0502020104020203" pitchFamily="34" charset="0"/>
              </a:rPr>
              <a:t>Fast frequency hopping- In the fast frequency hopping during the transmission of one symbol, the carrier frequency will hop several times. Therefore each symbol transmission several frequencies hops. Thus- the frequency hopping takes place at a fast rate.</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76</a:t>
            </a:fld>
            <a:endParaRPr lang="en-US"/>
          </a:p>
        </p:txBody>
      </p:sp>
      <p:sp>
        <p:nvSpPr>
          <p:cNvPr id="5" name="Title 1"/>
          <p:cNvSpPr>
            <a:spLocks noGrp="1"/>
          </p:cNvSpPr>
          <p:nvPr>
            <p:ph type="title"/>
          </p:nvPr>
        </p:nvSpPr>
        <p:spPr/>
        <p:txBody>
          <a:bodyPr/>
          <a:lstStyle/>
          <a:p>
            <a:pPr>
              <a:spcBef>
                <a:spcPct val="50000"/>
              </a:spcBef>
            </a:pPr>
            <a:r>
              <a:rPr lang="en-US" sz="3200">
                <a:latin typeface="Gill Sans MT" panose="020b0502020104020203" pitchFamily="34" charset="0"/>
              </a:rPr>
              <a:t>Frequency Hopped Multiple Access (FHMA)</a:t>
            </a:r>
          </a:p>
        </p:txBody>
      </p:sp>
    </p:spTree>
    <p:extLst>
      <p:ext uri="{BB962C8B-B14F-4D97-AF65-F5344CB8AC3E}">
        <p14:creationId xmlns:p14="http://schemas.microsoft.com/office/powerpoint/2010/main" val="407519836"/>
      </p:ext>
    </p:extLst>
  </p:cSld>
  <p:clrMapOvr>
    <a:masterClrMapping/>
  </p:clrMapOvr>
  <p:transition/>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73058" name="Rectangle 2"/>
          <p:cNvSpPr>
            <a:spLocks noGrp="1" noChangeArrowheads="1"/>
          </p:cNvSpPr>
          <p:nvPr>
            <p:ph type="title"/>
          </p:nvPr>
        </p:nvSpPr>
        <p:spPr/>
        <p:txBody>
          <a:bodyPr/>
          <a:lstStyle/>
          <a:p>
            <a:r>
              <a:rPr lang="en-US">
                <a:latin typeface="Gill Sans MT" panose="020b0502020104020203" pitchFamily="34" charset="0"/>
              </a:rPr>
              <a:t>PN Sequences</a:t>
            </a:r>
          </a:p>
        </p:txBody>
      </p:sp>
      <p:sp>
        <p:nvSpPr>
          <p:cNvPr id="173059" name="Rectangle 3"/>
          <p:cNvSpPr>
            <a:spLocks noGrp="1" noChangeArrowheads="1"/>
          </p:cNvSpPr>
          <p:nvPr>
            <p:ph type="body" idx="4294967295"/>
          </p:nvPr>
        </p:nvSpPr>
        <p:spPr>
          <a:xfrm>
            <a:off x="1481293" y="1943517"/>
            <a:ext cx="9448800" cy="3552930"/>
          </a:xfrm>
        </p:spPr>
        <p:txBody>
          <a:bodyPr>
            <a:normAutofit/>
          </a:bodyPr>
          <a:lstStyle/>
          <a:p>
            <a:pPr>
              <a:lnSpc>
                <a:spcPct val="90000"/>
              </a:lnSpc>
            </a:pPr>
            <a:r>
              <a:rPr lang="en-US" sz="2000">
                <a:latin typeface="Gill Sans MT" panose="020b0502020104020203" pitchFamily="34" charset="0"/>
              </a:rPr>
              <a:t>PN sequences are periodic but appear random within one period</a:t>
            </a:r>
          </a:p>
          <a:p>
            <a:pPr>
              <a:lnSpc>
                <a:spcPct val="90000"/>
              </a:lnSpc>
            </a:pPr>
            <a:r>
              <a:rPr lang="en-US" sz="2000">
                <a:latin typeface="Gill Sans MT" panose="020b0502020104020203" pitchFamily="34" charset="0"/>
              </a:rPr>
              <a:t>PN sequences are very easy to generate</a:t>
            </a:r>
          </a:p>
          <a:p>
            <a:pPr lvl="1">
              <a:lnSpc>
                <a:spcPct val="90000"/>
              </a:lnSpc>
            </a:pPr>
            <a:r>
              <a:rPr lang="en-US" sz="2000">
                <a:latin typeface="Gill Sans MT" panose="020b0502020104020203" pitchFamily="34" charset="0"/>
              </a:rPr>
              <a:t>Generated using </a:t>
            </a:r>
            <a:r>
              <a:rPr lang="en-US" sz="2000" b="1">
                <a:latin typeface="Gill Sans MT" panose="020b0502020104020203" pitchFamily="34" charset="0"/>
              </a:rPr>
              <a:t>LFSR</a:t>
            </a:r>
          </a:p>
          <a:p>
            <a:pPr>
              <a:lnSpc>
                <a:spcPct val="90000"/>
              </a:lnSpc>
            </a:pPr>
            <a:r>
              <a:rPr lang="en-US" sz="2000">
                <a:latin typeface="Gill Sans MT" panose="020b0502020104020203" pitchFamily="34" charset="0"/>
              </a:rPr>
              <a:t>PN sequences are easy to re-generate and synchronize at the receiver</a:t>
            </a:r>
          </a:p>
          <a:p>
            <a:pPr>
              <a:lnSpc>
                <a:spcPct val="90000"/>
              </a:lnSpc>
            </a:pPr>
            <a:r>
              <a:rPr lang="en-US" sz="2000">
                <a:latin typeface="Gill Sans MT" panose="020b0502020104020203" pitchFamily="34" charset="0"/>
              </a:rPr>
              <a:t>PN sequences have good random properties</a:t>
            </a:r>
          </a:p>
        </p:txBody>
      </p:sp>
      <p:sp>
        <p:nvSpPr>
          <p:cNvPr id="2" name="Rectangle 1"/>
          <p:cNvSpPr/>
          <p:nvPr/>
        </p:nvSpPr>
        <p:spPr>
          <a:xfrm>
            <a:off x="3429000" y="5402826"/>
            <a:ext cx="5486400" cy="369332"/>
          </a:xfrm>
          <a:prstGeom prst="rect">
            <a:avLst/>
          </a:prstGeom>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b="1">
                <a:solidFill>
                  <a:srgbClr val="FF0000"/>
                </a:solidFill>
                <a:latin typeface="Gill Sans MT" panose="020b0502020104020203" pitchFamily="34" charset="0"/>
              </a:rPr>
              <a:t>linear-feedback shift register</a:t>
            </a:r>
            <a:r>
              <a:rPr lang="en-US">
                <a:solidFill>
                  <a:srgbClr val="FF0000"/>
                </a:solidFill>
                <a:latin typeface="Gill Sans MT" panose="020b0502020104020203" pitchFamily="34" charset="0"/>
              </a:rPr>
              <a:t> - LFSR</a:t>
            </a:r>
          </a:p>
        </p:txBody>
      </p:sp>
    </p:spTree>
    <p:extLst>
      <p:ext uri="{BB962C8B-B14F-4D97-AF65-F5344CB8AC3E}">
        <p14:creationId xmlns:p14="http://schemas.microsoft.com/office/powerpoint/2010/main" val="3700823167"/>
      </p:ext>
    </p:extLst>
  </p:cSld>
  <p:clrMapOvr>
    <a:masterClrMapping/>
  </p:clrMapOvr>
  <p:transition/>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2209800" y="710116"/>
            <a:ext cx="7772400" cy="1143000"/>
          </a:xfrm>
        </p:spPr>
        <p:txBody>
          <a:bodyPr>
            <a:normAutofit fontScale="90000"/>
          </a:bodyPr>
          <a:lstStyle/>
          <a:p>
            <a:r>
              <a:rPr lang="en-US">
                <a:latin typeface="Gill Sans MT" panose="020b0502020104020203" pitchFamily="34" charset="0"/>
              </a:rPr>
              <a:t>Linear-feedback shift register</a:t>
            </a:r>
            <a:br>
              <a:rPr lang="en-US">
                <a:latin typeface="Gill Sans MT" panose="020b0502020104020203" pitchFamily="34" charset="0"/>
              </a:rPr>
            </a:br>
            <a:endParaRPr lang="en-US">
              <a:latin typeface="Gill Sans MT" panose="020b0502020104020203" pitchFamily="34" charset="0"/>
            </a:endParaRPr>
          </a:p>
        </p:txBody>
      </p:sp>
      <p:sp>
        <p:nvSpPr>
          <p:cNvPr id="3" name="Content Placeholder 2"/>
          <p:cNvSpPr>
            <a:spLocks noGrp="1"/>
          </p:cNvSpPr>
          <p:nvPr>
            <p:ph idx="1"/>
          </p:nvPr>
        </p:nvSpPr>
        <p:spPr>
          <a:xfrm>
            <a:off x="1336430" y="2110991"/>
            <a:ext cx="9241134" cy="4169230"/>
          </a:xfrm>
        </p:spPr>
        <p:txBody>
          <a:bodyPr/>
          <a:lstStyle/>
          <a:p>
            <a:pPr algn="just"/>
            <a:r>
              <a:rPr lang="en-US" sz="2000">
                <a:solidFill>
                  <a:srgbClr val="FF0000"/>
                </a:solidFill>
                <a:latin typeface="Gill Sans MT" panose="020b0502020104020203" pitchFamily="34" charset="0"/>
              </a:rPr>
              <a:t>A </a:t>
            </a:r>
            <a:r>
              <a:rPr lang="en-US" sz="2000" b="1">
                <a:solidFill>
                  <a:srgbClr val="FF0000"/>
                </a:solidFill>
                <a:latin typeface="Gill Sans MT" panose="020b0502020104020203" pitchFamily="34" charset="0"/>
              </a:rPr>
              <a:t>linear-feedback shift register</a:t>
            </a:r>
            <a:r>
              <a:rPr lang="en-US" sz="2000">
                <a:solidFill>
                  <a:srgbClr val="FF0000"/>
                </a:solidFill>
                <a:latin typeface="Gill Sans MT" panose="020b0502020104020203" pitchFamily="34" charset="0"/>
              </a:rPr>
              <a:t> (LFSR) is a shift register whose input bit is a linear  function of its previous state.</a:t>
            </a:r>
          </a:p>
          <a:p>
            <a:pPr algn="just"/>
            <a:r>
              <a:rPr lang="en-US" sz="2000">
                <a:solidFill>
                  <a:srgbClr val="FF0000"/>
                </a:solidFill>
                <a:latin typeface="Gill Sans MT" panose="020b0502020104020203" pitchFamily="34" charset="0"/>
              </a:rPr>
              <a:t>The most commonly used linear function of single bits is exclusive-or (XOR). Thus, an LFSR is most often a shift register whose input bit is driven by the XOR of some bits of the overall shift register value.</a:t>
            </a:r>
          </a:p>
          <a:p>
            <a:pPr algn="just"/>
            <a:r>
              <a:rPr lang="en-US" sz="2000">
                <a:latin typeface="Gill Sans MT" panose="020b0502020104020203" pitchFamily="34" charset="0"/>
              </a:rPr>
              <a:t>The initial value of the LFSR is called the seed, and because the operation of the register is deterministic, the stream of values produced by the register is completely determined by its current (or previous) state. Likewise, because the register has a finite number of possible states, it must eventually enter a repeating cycle. However, an LFSR with a well-chosen feedback function can produce a sequence of bits that appears random and has a very long cycle.</a:t>
            </a:r>
          </a:p>
          <a:p>
            <a:pPr algn="just"/>
            <a:endParaRPr lang="en-US" sz="2000">
              <a:latin typeface="Gill Sans MT" panose="020b0502020104020203" pitchFamily="34" charset="0"/>
            </a:endParaRP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78</a:t>
            </a:fld>
            <a:endParaRPr lang="en-US"/>
          </a:p>
        </p:txBody>
      </p:sp>
    </p:spTree>
    <p:extLst>
      <p:ext uri="{BB962C8B-B14F-4D97-AF65-F5344CB8AC3E}">
        <p14:creationId xmlns:p14="http://schemas.microsoft.com/office/powerpoint/2010/main" val="1080460297"/>
      </p:ext>
    </p:extLst>
  </p:cSld>
  <p:clrMapOvr>
    <a:masterClrMapping/>
  </p:clrMapOvr>
  <p:transition/>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Slide Number Placeholder 3"/>
          <p:cNvSpPr>
            <a:spLocks noGrp="1"/>
          </p:cNvSpPr>
          <p:nvPr>
            <p:ph type="sldNum" sz="quarter" idx="12"/>
          </p:nvPr>
        </p:nvSpPr>
        <p:spPr>
          <a:xfrm>
            <a:off x="8813800" y="6248400"/>
            <a:ext cx="2540000" cy="457200"/>
          </a:xfrm>
        </p:spPr>
        <p:txBody>
          <a:bodyPr/>
          <a:lstStyle/>
          <a:p>
            <a:pPr>
              <a:defRPr/>
            </a:pPr>
            <a:fld id="{5086AF07-4F95-4468-B1E8-CF5B7833C30F}" type="slidenum">
              <a:rPr lang="en-US" smtClean="0">
                <a:latin typeface="Gill Sans MT" panose="020b0502020104020203" pitchFamily="34" charset="0"/>
              </a:rPr>
              <a:pPr>
                <a:defRPr/>
              </a:pPr>
              <a:t>79</a:t>
            </a:fld>
            <a:endParaRPr lang="en-US">
              <a:latin typeface="Gill Sans MT" panose="020b0502020104020203" pitchFamily="34" charset="0"/>
            </a:endParaRPr>
          </a:p>
        </p:txBody>
      </p:sp>
      <p:pic>
        <p:nvPicPr>
          <p:cNvPr id="5" name="Content Placeholder 4"/>
          <p:cNvPicPr>
            <a:picLocks noGrp="1" noChangeAspect="1"/>
          </p:cNvPicPr>
          <p:nvPr>
            <p:ph idx="1"/>
          </p:nvPr>
        </p:nvPicPr>
        <p:blipFill>
          <a:blip r:embed="rId2"/>
          <a:stretch>
            <a:fillRect/>
          </a:stretch>
        </p:blipFill>
        <p:spPr>
          <a:xfrm>
            <a:off x="2303588" y="1623472"/>
            <a:ext cx="6338570" cy="3618211"/>
          </a:xfrm>
          <a:prstGeom prst="rect">
            <a:avLst/>
          </a:prstGeom>
        </p:spPr>
      </p:pic>
      <p:sp>
        <p:nvSpPr>
          <p:cNvPr id="6" name="Title 1"/>
          <p:cNvSpPr>
            <a:spLocks noGrp="1"/>
          </p:cNvSpPr>
          <p:nvPr>
            <p:ph type="title"/>
          </p:nvPr>
        </p:nvSpPr>
        <p:spPr>
          <a:xfrm>
            <a:off x="990600" y="609600"/>
            <a:ext cx="10363200" cy="1143000"/>
          </a:xfrm>
        </p:spPr>
        <p:txBody>
          <a:bodyPr/>
          <a:lstStyle/>
          <a:p>
            <a:r>
              <a:rPr lang="en-US">
                <a:latin typeface="Gill Sans MT" panose="020b0502020104020203" pitchFamily="34" charset="0"/>
              </a:rPr>
              <a:t>Linear-feedback shift register</a:t>
            </a:r>
            <a:br>
              <a:rPr lang="en-US">
                <a:latin typeface="Gill Sans MT" panose="020b0502020104020203" pitchFamily="34" charset="0"/>
              </a:rPr>
            </a:br>
            <a:endParaRPr lang="en-US">
              <a:latin typeface="Gill Sans MT" panose="020b0502020104020203" pitchFamily="34" charset="0"/>
            </a:endParaRPr>
          </a:p>
        </p:txBody>
      </p:sp>
      <p:sp>
        <p:nvSpPr>
          <p:cNvPr id="7" name="Rectangle 6"/>
          <p:cNvSpPr/>
          <p:nvPr/>
        </p:nvSpPr>
        <p:spPr>
          <a:xfrm>
            <a:off x="762000" y="5616714"/>
            <a:ext cx="10515600" cy="707886"/>
          </a:xfrm>
          <a:prstGeom prst="rect">
            <a:avLst/>
          </a:prstGeom>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sz="2000">
                <a:solidFill>
                  <a:srgbClr val="252525"/>
                </a:solidFill>
                <a:latin typeface="Gill Sans MT" panose="020b0502020104020203" pitchFamily="34" charset="0"/>
              </a:rPr>
              <a:t>A 4-bit Fibonacci LFSR with its state diagram. The </a:t>
            </a:r>
            <a:r>
              <a:rPr lang="en-US" sz="2000">
                <a:solidFill>
                  <a:srgbClr val="0B0080"/>
                </a:solidFill>
                <a:latin typeface="Gill Sans MT" panose="020b0502020104020203" pitchFamily="34" charset="0"/>
              </a:rPr>
              <a:t>XOR gate</a:t>
            </a:r>
            <a:r>
              <a:rPr lang="en-US" sz="2000">
                <a:solidFill>
                  <a:srgbClr val="252525"/>
                </a:solidFill>
                <a:latin typeface="Gill Sans MT" panose="020b0502020104020203" pitchFamily="34" charset="0"/>
              </a:rPr>
              <a:t> provides feedback to the register that shifts bits from left to right. </a:t>
            </a:r>
            <a:endParaRPr lang="en-US" sz="2000">
              <a:latin typeface="Gill Sans MT" panose="020b0502020104020203" pitchFamily="34" charset="0"/>
            </a:endParaRPr>
          </a:p>
        </p:txBody>
      </p:sp>
      <p:sp>
        <p:nvSpPr>
          <p:cNvPr id="8" name="Rectangle 7"/>
          <p:cNvSpPr/>
          <p:nvPr/>
        </p:nvSpPr>
        <p:spPr>
          <a:xfrm>
            <a:off x="762000" y="685800"/>
            <a:ext cx="10972800" cy="57912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400" kern="1200">
                <a:solidFill>
                  <a:srgbClr val="FFFFFF"/>
                </a:solidFill>
                <a:latin typeface="Times New Roman" charset="0"/>
                <a:ea typeface="+mn-ea"/>
                <a:cs typeface="+mn-cs"/>
              </a:defRPr>
            </a:lvl1pPr>
            <a:lvl2pPr marL="457200" algn="l" rtl="0" fontAlgn="base">
              <a:spcBef>
                <a:spcPct val="0"/>
              </a:spcBef>
              <a:spcAft>
                <a:spcPct val="0"/>
              </a:spcAft>
              <a:defRPr sz="2400" kern="1200">
                <a:solidFill>
                  <a:srgbClr val="FFFFFF"/>
                </a:solidFill>
                <a:latin typeface="Times New Roman" charset="0"/>
                <a:ea typeface="+mn-ea"/>
                <a:cs typeface="+mn-cs"/>
              </a:defRPr>
            </a:lvl2pPr>
            <a:lvl3pPr marL="914400" algn="l" rtl="0" fontAlgn="base">
              <a:spcBef>
                <a:spcPct val="0"/>
              </a:spcBef>
              <a:spcAft>
                <a:spcPct val="0"/>
              </a:spcAft>
              <a:defRPr sz="2400" kern="1200">
                <a:solidFill>
                  <a:srgbClr val="FFFFFF"/>
                </a:solidFill>
                <a:latin typeface="Times New Roman" charset="0"/>
                <a:ea typeface="+mn-ea"/>
                <a:cs typeface="+mn-cs"/>
              </a:defRPr>
            </a:lvl3pPr>
            <a:lvl4pPr marL="1371600" algn="l" rtl="0" fontAlgn="base">
              <a:spcBef>
                <a:spcPct val="0"/>
              </a:spcBef>
              <a:spcAft>
                <a:spcPct val="0"/>
              </a:spcAft>
              <a:defRPr sz="2400" kern="1200">
                <a:solidFill>
                  <a:srgbClr val="FFFFFF"/>
                </a:solidFill>
                <a:latin typeface="Times New Roman" charset="0"/>
                <a:ea typeface="+mn-ea"/>
                <a:cs typeface="+mn-cs"/>
              </a:defRPr>
            </a:lvl4pPr>
            <a:lvl5pPr marL="1828800" algn="l" rtl="0" fontAlgn="base">
              <a:spcBef>
                <a:spcPct val="0"/>
              </a:spcBef>
              <a:spcAft>
                <a:spcPct val="0"/>
              </a:spcAft>
              <a:defRPr sz="2400" kern="1200">
                <a:solidFill>
                  <a:srgbClr val="FFFFFF"/>
                </a:solidFill>
                <a:latin typeface="Times New Roman" charset="0"/>
                <a:ea typeface="+mn-ea"/>
                <a:cs typeface="+mn-cs"/>
              </a:defRPr>
            </a:lvl5pPr>
            <a:lvl6pPr marL="2286000" algn="l" defTabSz="914400" rtl="0" eaLnBrk="1" latinLnBrk="0" hangingPunct="1">
              <a:defRPr sz="2400" kern="1200">
                <a:solidFill>
                  <a:srgbClr val="FFFFFF"/>
                </a:solidFill>
                <a:latin typeface="Times New Roman" charset="0"/>
                <a:ea typeface="+mn-ea"/>
                <a:cs typeface="+mn-cs"/>
              </a:defRPr>
            </a:lvl6pPr>
            <a:lvl7pPr marL="2743200" algn="l" defTabSz="914400" rtl="0" eaLnBrk="1" latinLnBrk="0" hangingPunct="1">
              <a:defRPr sz="2400" kern="1200">
                <a:solidFill>
                  <a:srgbClr val="FFFFFF"/>
                </a:solidFill>
                <a:latin typeface="Times New Roman" charset="0"/>
                <a:ea typeface="+mn-ea"/>
                <a:cs typeface="+mn-cs"/>
              </a:defRPr>
            </a:lvl7pPr>
            <a:lvl8pPr marL="3200400" algn="l" defTabSz="914400" rtl="0" eaLnBrk="1" latinLnBrk="0" hangingPunct="1">
              <a:defRPr sz="2400" kern="1200">
                <a:solidFill>
                  <a:srgbClr val="FFFFFF"/>
                </a:solidFill>
                <a:latin typeface="Times New Roman" charset="0"/>
                <a:ea typeface="+mn-ea"/>
                <a:cs typeface="+mn-cs"/>
              </a:defRPr>
            </a:lvl8pPr>
            <a:lvl9pPr marL="3657600" algn="l" defTabSz="914400" rtl="0" eaLnBrk="1" latinLnBrk="0" hangingPunct="1">
              <a:defRPr sz="2400" kern="1200">
                <a:solidFill>
                  <a:srgbClr val="FFFFFF"/>
                </a:solidFill>
                <a:latin typeface="Times New Roman" charset="0"/>
                <a:ea typeface="+mn-ea"/>
                <a:cs typeface="+mn-cs"/>
              </a:defRPr>
            </a:lvl9pPr>
          </a:lstStyle>
          <a:p>
            <a:pPr algn="ctr"/>
            <a:endParaRPr lang="en-US"/>
          </a:p>
        </p:txBody>
      </p:sp>
    </p:spTree>
    <p:extLst>
      <p:ext uri="{BB962C8B-B14F-4D97-AF65-F5344CB8AC3E}">
        <p14:creationId xmlns:p14="http://schemas.microsoft.com/office/powerpoint/2010/main" val="3986920595"/>
      </p:ext>
    </p:extLst>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609600" y="411162"/>
            <a:ext cx="10972800" cy="1143000"/>
          </a:xfrm>
        </p:spPr>
        <p:txBody>
          <a:bodyPr>
            <a:noAutofit/>
          </a:bodyPr>
          <a:lstStyle/>
          <a:p>
            <a:r>
              <a:rPr lang="en-US" sz="3600" b="1" smtClean="0">
                <a:latin typeface="Gill Sans MT" panose="020b0502020104020203" pitchFamily="34" charset="0"/>
              </a:rPr>
              <a:t>Wireless Challenges</a:t>
            </a:r>
            <a:r>
              <a:rPr lang="en-US" sz="3600" b="1">
                <a:latin typeface="Gill Sans MT" panose="020b0502020104020203" pitchFamily="34" charset="0"/>
              </a:rPr>
              <a:t> that comes up when working with wireless equipment</a:t>
            </a:r>
          </a:p>
        </p:txBody>
      </p:sp>
      <p:sp>
        <p:nvSpPr>
          <p:cNvPr id="3" name="Content Placeholder 2"/>
          <p:cNvSpPr>
            <a:spLocks noGrp="1"/>
          </p:cNvSpPr>
          <p:nvPr>
            <p:ph idx="1"/>
          </p:nvPr>
        </p:nvSpPr>
        <p:spPr>
          <a:xfrm>
            <a:off x="609600" y="1951037"/>
            <a:ext cx="10972800" cy="4525963"/>
          </a:xfrm>
        </p:spPr>
        <p:txBody>
          <a:bodyPr>
            <a:normAutofit/>
          </a:bodyPr>
          <a:lstStyle/>
          <a:p>
            <a:pPr marL="0" indent="0">
              <a:buNone/>
            </a:pPr>
            <a:r>
              <a:rPr lang="en-US" smtClean="0"/>
              <a:t>Each </a:t>
            </a:r>
            <a:r>
              <a:rPr lang="en-US"/>
              <a:t>scenario presents a specific challenge or problem that comes up when working with wireless equipment. They are categorized as:</a:t>
            </a:r>
          </a:p>
          <a:p>
            <a:r>
              <a:rPr lang="en-US" b="1"/>
              <a:t>Distance</a:t>
            </a:r>
            <a:r>
              <a:rPr lang="en-US"/>
              <a:t> — Wireless signals lose power the further they travel, no matter the type of antenna</a:t>
            </a:r>
            <a:r>
              <a:rPr lang="en-US" smtClean="0"/>
              <a:t>.</a:t>
            </a:r>
          </a:p>
          <a:p>
            <a:endParaRPr lang="en-US"/>
          </a:p>
          <a:p>
            <a:endParaRPr lang="en-US" smtClean="0"/>
          </a:p>
          <a:p>
            <a:endParaRPr lang="en-US"/>
          </a:p>
          <a:p>
            <a:r>
              <a:rPr lang="en-US" b="1" smtClean="0"/>
              <a:t>Line </a:t>
            </a:r>
            <a:r>
              <a:rPr lang="en-US" b="1"/>
              <a:t>of Sight</a:t>
            </a:r>
            <a:r>
              <a:rPr lang="en-US"/>
              <a:t> — Wireless signals can encounter total barriers, preventing connections</a:t>
            </a:r>
            <a:r>
              <a:rPr lang="en-US" smtClean="0"/>
              <a:t>.</a:t>
            </a:r>
          </a:p>
          <a:p>
            <a:r>
              <a:rPr lang="en-US" b="1"/>
              <a:t>Barriers</a:t>
            </a:r>
            <a:r>
              <a:rPr lang="en-US"/>
              <a:t> — Wireless signals lose signal strength through solid objects</a:t>
            </a:r>
            <a:r>
              <a:rPr lang="en-US" smtClean="0"/>
              <a:t>.</a:t>
            </a:r>
          </a:p>
        </p:txBody>
      </p:sp>
      <p:sp>
        <p:nvSpPr>
          <p:cNvPr id="4" name="Slide Number Placeholder 3"/>
          <p:cNvSpPr>
            <a:spLocks noGrp="1"/>
          </p:cNvSpPr>
          <p:nvPr>
            <p:ph type="sldNum" sz="quarter" idx="12"/>
          </p:nvPr>
        </p:nvSpPr>
        <p:spPr>
          <a:xfrm>
            <a:off x="8737600" y="6324600"/>
            <a:ext cx="2844800" cy="365125"/>
          </a:xfrm>
        </p:spPr>
        <p:txBody>
          <a:bodyPr/>
          <a:lstStyle/>
          <a:p>
            <a:fld id="{EDC8AA99-7238-42D3-B68A-A4E1B56FEE73}" type="slidenum">
              <a:rPr lang="en-US" smtClean="0"/>
              <a:t>8</a:t>
            </a:fld>
            <a:endParaRPr lang="en-US"/>
          </a:p>
        </p:txBody>
      </p:sp>
      <p:pic>
        <p:nvPicPr>
          <p:cNvPr id="7" name="Picture 6"/>
          <p:cNvPicPr>
            <a:picLocks noChangeAspect="1"/>
          </p:cNvPicPr>
          <p:nvPr/>
        </p:nvPicPr>
        <p:blipFill>
          <a:blip r:embed="rId2"/>
          <a:stretch>
            <a:fillRect/>
          </a:stretch>
        </p:blipFill>
        <p:spPr>
          <a:xfrm>
            <a:off x="5029200" y="2956451"/>
            <a:ext cx="2314779" cy="1234549"/>
          </a:xfrm>
          <a:prstGeom prst="rect">
            <a:avLst/>
          </a:prstGeom>
        </p:spPr>
      </p:pic>
      <p:pic>
        <p:nvPicPr>
          <p:cNvPr id="8" name="Picture 7"/>
          <p:cNvPicPr>
            <a:picLocks noChangeAspect="1"/>
          </p:cNvPicPr>
          <p:nvPr/>
        </p:nvPicPr>
        <p:blipFill>
          <a:blip r:embed="rId3"/>
          <a:stretch>
            <a:fillRect/>
          </a:stretch>
        </p:blipFill>
        <p:spPr>
          <a:xfrm>
            <a:off x="5105400" y="5194410"/>
            <a:ext cx="2173638" cy="1127865"/>
          </a:xfrm>
          <a:prstGeom prst="rect">
            <a:avLst/>
          </a:prstGeom>
        </p:spPr>
      </p:pic>
    </p:spTree>
    <p:extLst>
      <p:ext uri="{BB962C8B-B14F-4D97-AF65-F5344CB8AC3E}">
        <p14:creationId xmlns:p14="http://schemas.microsoft.com/office/powerpoint/2010/main" val="3236851598"/>
      </p:ext>
    </p:extLst>
  </p:cSld>
  <p:clrMapOvr>
    <a:masterClrMapping/>
  </p:clrMapOvr>
  <p:transition/>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Content Placeholder 4"/>
          <p:cNvPicPr>
            <a:picLocks noGrp="1" noChangeAspect="1"/>
          </p:cNvPicPr>
          <p:nvPr>
            <p:ph idx="1"/>
          </p:nvPr>
        </p:nvPicPr>
        <p:blipFill>
          <a:blip r:embed="rId2"/>
          <a:stretch>
            <a:fillRect/>
          </a:stretch>
        </p:blipFill>
        <p:spPr>
          <a:xfrm>
            <a:off x="1676400" y="609601"/>
            <a:ext cx="3581400" cy="2044351"/>
          </a:xfrm>
          <a:prstGeom prst="rect">
            <a:avLst/>
          </a:prstGeom>
        </p:spPr>
      </p:pic>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80</a:t>
            </a:fld>
            <a:endParaRPr lang="en-US"/>
          </a:p>
        </p:txBody>
      </p:sp>
      <p:sp>
        <p:nvSpPr>
          <p:cNvPr id="6" name="Title 1"/>
          <p:cNvSpPr>
            <a:spLocks noGrp="1"/>
          </p:cNvSpPr>
          <p:nvPr>
            <p:ph type="title"/>
          </p:nvPr>
        </p:nvSpPr>
        <p:spPr>
          <a:xfrm>
            <a:off x="2204884" y="76200"/>
            <a:ext cx="7772400" cy="1143000"/>
          </a:xfrm>
        </p:spPr>
        <p:txBody>
          <a:bodyPr>
            <a:normAutofit fontScale="90000"/>
          </a:bodyPr>
          <a:lstStyle/>
          <a:p>
            <a:r>
              <a:rPr lang="en-US">
                <a:latin typeface="Gill Sans MT" panose="020b0502020104020203" pitchFamily="34" charset="0"/>
              </a:rPr>
              <a:t>Linear-feedback shift register</a:t>
            </a:r>
            <a:br>
              <a:rPr lang="en-US">
                <a:latin typeface="Gill Sans MT" panose="020b0502020104020203" pitchFamily="34" charset="0"/>
              </a:rPr>
            </a:br>
            <a:endParaRPr lang="en-US">
              <a:latin typeface="Gill Sans MT" panose="020b0502020104020203" pitchFamily="34" charset="0"/>
            </a:endParaRPr>
          </a:p>
        </p:txBody>
      </p:sp>
      <p:pic>
        <p:nvPicPr>
          <p:cNvPr id="7" name="Picture 6"/>
          <p:cNvPicPr>
            <a:picLocks noChangeAspect="1"/>
          </p:cNvPicPr>
          <p:nvPr/>
        </p:nvPicPr>
        <p:blipFill>
          <a:blip r:embed="rId3"/>
          <a:stretch>
            <a:fillRect/>
          </a:stretch>
        </p:blipFill>
        <p:spPr>
          <a:xfrm>
            <a:off x="5426360" y="642763"/>
            <a:ext cx="3603340" cy="2066025"/>
          </a:xfrm>
          <a:prstGeom prst="rect">
            <a:avLst/>
          </a:prstGeom>
        </p:spPr>
      </p:pic>
      <p:pic>
        <p:nvPicPr>
          <p:cNvPr id="8" name="Picture 7"/>
          <p:cNvPicPr>
            <a:picLocks noChangeAspect="1"/>
          </p:cNvPicPr>
          <p:nvPr/>
        </p:nvPicPr>
        <p:blipFill>
          <a:blip r:embed="rId4"/>
          <a:stretch>
            <a:fillRect/>
          </a:stretch>
        </p:blipFill>
        <p:spPr>
          <a:xfrm>
            <a:off x="1676400" y="2743200"/>
            <a:ext cx="3581400" cy="2048894"/>
          </a:xfrm>
          <a:prstGeom prst="rect">
            <a:avLst/>
          </a:prstGeom>
        </p:spPr>
      </p:pic>
      <p:pic>
        <p:nvPicPr>
          <p:cNvPr id="11" name="Picture 10"/>
          <p:cNvPicPr>
            <a:picLocks noChangeAspect="1"/>
          </p:cNvPicPr>
          <p:nvPr/>
        </p:nvPicPr>
        <p:blipFill>
          <a:blip r:embed="rId5"/>
          <a:stretch>
            <a:fillRect/>
          </a:stretch>
        </p:blipFill>
        <p:spPr>
          <a:xfrm>
            <a:off x="5426360" y="2924652"/>
            <a:ext cx="3603340" cy="1952148"/>
          </a:xfrm>
          <a:prstGeom prst="rect">
            <a:avLst/>
          </a:prstGeom>
        </p:spPr>
      </p:pic>
      <p:pic>
        <p:nvPicPr>
          <p:cNvPr id="12" name="Picture 11"/>
          <p:cNvPicPr>
            <a:picLocks noChangeAspect="1"/>
          </p:cNvPicPr>
          <p:nvPr/>
        </p:nvPicPr>
        <p:blipFill>
          <a:blip r:embed="rId6"/>
          <a:stretch>
            <a:fillRect/>
          </a:stretch>
        </p:blipFill>
        <p:spPr>
          <a:xfrm>
            <a:off x="1676400" y="4876801"/>
            <a:ext cx="3581400" cy="2050043"/>
          </a:xfrm>
          <a:prstGeom prst="rect">
            <a:avLst/>
          </a:prstGeom>
        </p:spPr>
      </p:pic>
      <p:pic>
        <p:nvPicPr>
          <p:cNvPr id="13" name="Picture 12"/>
          <p:cNvPicPr>
            <a:picLocks noChangeAspect="1"/>
          </p:cNvPicPr>
          <p:nvPr/>
        </p:nvPicPr>
        <p:blipFill>
          <a:blip r:embed="rId7"/>
          <a:stretch>
            <a:fillRect/>
          </a:stretch>
        </p:blipFill>
        <p:spPr>
          <a:xfrm>
            <a:off x="5426360" y="4956985"/>
            <a:ext cx="3577064" cy="1969858"/>
          </a:xfrm>
          <a:prstGeom prst="rect">
            <a:avLst/>
          </a:prstGeom>
        </p:spPr>
      </p:pic>
      <p:sp>
        <p:nvSpPr>
          <p:cNvPr id="14" name="Rectangle 13"/>
          <p:cNvSpPr/>
          <p:nvPr/>
        </p:nvSpPr>
        <p:spPr>
          <a:xfrm>
            <a:off x="9029700" y="1447801"/>
            <a:ext cx="1790700" cy="3170099"/>
          </a:xfrm>
          <a:prstGeom prst="rect">
            <a:avLst/>
          </a:prstGeom>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sz="2000">
                <a:solidFill>
                  <a:srgbClr val="252525"/>
                </a:solidFill>
                <a:latin typeface="Gill Sans MT" panose="020b0502020104020203" pitchFamily="34" charset="0"/>
              </a:rPr>
              <a:t>A 4-bit Fibonacci LFSR with its state diagram. The </a:t>
            </a:r>
            <a:r>
              <a:rPr lang="en-US" sz="2000">
                <a:solidFill>
                  <a:srgbClr val="0B0080"/>
                </a:solidFill>
                <a:latin typeface="Gill Sans MT" panose="020b0502020104020203" pitchFamily="34" charset="0"/>
              </a:rPr>
              <a:t>XOR gate</a:t>
            </a:r>
            <a:r>
              <a:rPr lang="en-US" sz="2000">
                <a:solidFill>
                  <a:srgbClr val="252525"/>
                </a:solidFill>
                <a:latin typeface="Gill Sans MT" panose="020b0502020104020203" pitchFamily="34" charset="0"/>
              </a:rPr>
              <a:t> provides feedback to the register that shifts bits from left to right. </a:t>
            </a:r>
            <a:endParaRPr lang="en-US" sz="2000">
              <a:latin typeface="Gill Sans MT" panose="020b0502020104020203" pitchFamily="34" charset="0"/>
            </a:endParaRPr>
          </a:p>
        </p:txBody>
      </p:sp>
    </p:spTree>
    <p:extLst>
      <p:ext uri="{BB962C8B-B14F-4D97-AF65-F5344CB8AC3E}">
        <p14:creationId xmlns:p14="http://schemas.microsoft.com/office/powerpoint/2010/main" val="1628940293"/>
      </p:ext>
    </p:extLst>
  </p:cSld>
  <p:clrMapOvr>
    <a:masterClrMapping/>
  </p:clrMapOvr>
  <p:transition/>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Content Placeholder 4"/>
          <p:cNvPicPr>
            <a:picLocks noGrp="1" noChangeAspect="1"/>
          </p:cNvPicPr>
          <p:nvPr>
            <p:ph idx="1"/>
          </p:nvPr>
        </p:nvPicPr>
        <p:blipFill>
          <a:blip r:embed="rId2"/>
          <a:stretch>
            <a:fillRect/>
          </a:stretch>
        </p:blipFill>
        <p:spPr>
          <a:xfrm>
            <a:off x="2362200" y="2286001"/>
            <a:ext cx="7848600" cy="2668977"/>
          </a:xfrm>
          <a:prstGeom prst="rect">
            <a:avLst/>
          </a:prstGeom>
        </p:spPr>
      </p:pic>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81</a:t>
            </a:fld>
            <a:endParaRPr lang="en-US"/>
          </a:p>
        </p:txBody>
      </p:sp>
      <p:sp>
        <p:nvSpPr>
          <p:cNvPr id="6" name="Rectangle 5"/>
          <p:cNvSpPr/>
          <p:nvPr/>
        </p:nvSpPr>
        <p:spPr>
          <a:xfrm>
            <a:off x="4191000" y="5370856"/>
            <a:ext cx="2531462" cy="369332"/>
          </a:xfrm>
          <a:prstGeom prst="rect">
            <a:avLst/>
          </a:prstGeom>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a:solidFill>
                  <a:srgbClr val="252525"/>
                </a:solidFill>
                <a:latin typeface="Arial" pitchFamily="34" charset="0"/>
              </a:rPr>
              <a:t>16-bit Fibonacci </a:t>
            </a:r>
            <a:r>
              <a:rPr lang="en-US">
                <a:solidFill>
                  <a:srgbClr val="663366"/>
                </a:solidFill>
                <a:latin typeface="Arial" pitchFamily="34" charset="0"/>
              </a:rPr>
              <a:t>LFSR</a:t>
            </a:r>
            <a:r>
              <a:rPr lang="en-US">
                <a:solidFill>
                  <a:srgbClr val="252525"/>
                </a:solidFill>
                <a:latin typeface="Arial" pitchFamily="34" charset="0"/>
              </a:rPr>
              <a:t> </a:t>
            </a:r>
            <a:endParaRPr lang="en-US"/>
          </a:p>
        </p:txBody>
      </p:sp>
      <p:sp>
        <p:nvSpPr>
          <p:cNvPr id="7" name="Title 1"/>
          <p:cNvSpPr>
            <a:spLocks noGrp="1"/>
          </p:cNvSpPr>
          <p:nvPr>
            <p:ph type="title"/>
          </p:nvPr>
        </p:nvSpPr>
        <p:spPr/>
        <p:txBody>
          <a:bodyPr/>
          <a:lstStyle/>
          <a:p>
            <a:r>
              <a:rPr lang="en-US">
                <a:latin typeface="Gill Sans MT" panose="020b0502020104020203" pitchFamily="34" charset="0"/>
              </a:rPr>
              <a:t>Linear-feedback shift register</a:t>
            </a:r>
            <a:br>
              <a:rPr lang="en-US">
                <a:latin typeface="Gill Sans MT" panose="020b0502020104020203" pitchFamily="34" charset="0"/>
              </a:rPr>
            </a:br>
            <a:endParaRPr lang="en-US">
              <a:latin typeface="Gill Sans MT" panose="020b0502020104020203" pitchFamily="34" charset="0"/>
            </a:endParaRPr>
          </a:p>
        </p:txBody>
      </p:sp>
      <p:sp>
        <p:nvSpPr>
          <p:cNvPr id="8" name="Rectangle 7"/>
          <p:cNvSpPr/>
          <p:nvPr/>
        </p:nvSpPr>
        <p:spPr>
          <a:xfrm>
            <a:off x="914400" y="685800"/>
            <a:ext cx="10820400" cy="5486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400" kern="1200">
                <a:solidFill>
                  <a:srgbClr val="FFFFFF"/>
                </a:solidFill>
                <a:latin typeface="Times New Roman" charset="0"/>
                <a:ea typeface="+mn-ea"/>
                <a:cs typeface="+mn-cs"/>
              </a:defRPr>
            </a:lvl1pPr>
            <a:lvl2pPr marL="457200" algn="l" rtl="0" fontAlgn="base">
              <a:spcBef>
                <a:spcPct val="0"/>
              </a:spcBef>
              <a:spcAft>
                <a:spcPct val="0"/>
              </a:spcAft>
              <a:defRPr sz="2400" kern="1200">
                <a:solidFill>
                  <a:srgbClr val="FFFFFF"/>
                </a:solidFill>
                <a:latin typeface="Times New Roman" charset="0"/>
                <a:ea typeface="+mn-ea"/>
                <a:cs typeface="+mn-cs"/>
              </a:defRPr>
            </a:lvl2pPr>
            <a:lvl3pPr marL="914400" algn="l" rtl="0" fontAlgn="base">
              <a:spcBef>
                <a:spcPct val="0"/>
              </a:spcBef>
              <a:spcAft>
                <a:spcPct val="0"/>
              </a:spcAft>
              <a:defRPr sz="2400" kern="1200">
                <a:solidFill>
                  <a:srgbClr val="FFFFFF"/>
                </a:solidFill>
                <a:latin typeface="Times New Roman" charset="0"/>
                <a:ea typeface="+mn-ea"/>
                <a:cs typeface="+mn-cs"/>
              </a:defRPr>
            </a:lvl3pPr>
            <a:lvl4pPr marL="1371600" algn="l" rtl="0" fontAlgn="base">
              <a:spcBef>
                <a:spcPct val="0"/>
              </a:spcBef>
              <a:spcAft>
                <a:spcPct val="0"/>
              </a:spcAft>
              <a:defRPr sz="2400" kern="1200">
                <a:solidFill>
                  <a:srgbClr val="FFFFFF"/>
                </a:solidFill>
                <a:latin typeface="Times New Roman" charset="0"/>
                <a:ea typeface="+mn-ea"/>
                <a:cs typeface="+mn-cs"/>
              </a:defRPr>
            </a:lvl4pPr>
            <a:lvl5pPr marL="1828800" algn="l" rtl="0" fontAlgn="base">
              <a:spcBef>
                <a:spcPct val="0"/>
              </a:spcBef>
              <a:spcAft>
                <a:spcPct val="0"/>
              </a:spcAft>
              <a:defRPr sz="2400" kern="1200">
                <a:solidFill>
                  <a:srgbClr val="FFFFFF"/>
                </a:solidFill>
                <a:latin typeface="Times New Roman" charset="0"/>
                <a:ea typeface="+mn-ea"/>
                <a:cs typeface="+mn-cs"/>
              </a:defRPr>
            </a:lvl5pPr>
            <a:lvl6pPr marL="2286000" algn="l" defTabSz="914400" rtl="0" eaLnBrk="1" latinLnBrk="0" hangingPunct="1">
              <a:defRPr sz="2400" kern="1200">
                <a:solidFill>
                  <a:srgbClr val="FFFFFF"/>
                </a:solidFill>
                <a:latin typeface="Times New Roman" charset="0"/>
                <a:ea typeface="+mn-ea"/>
                <a:cs typeface="+mn-cs"/>
              </a:defRPr>
            </a:lvl6pPr>
            <a:lvl7pPr marL="2743200" algn="l" defTabSz="914400" rtl="0" eaLnBrk="1" latinLnBrk="0" hangingPunct="1">
              <a:defRPr sz="2400" kern="1200">
                <a:solidFill>
                  <a:srgbClr val="FFFFFF"/>
                </a:solidFill>
                <a:latin typeface="Times New Roman" charset="0"/>
                <a:ea typeface="+mn-ea"/>
                <a:cs typeface="+mn-cs"/>
              </a:defRPr>
            </a:lvl7pPr>
            <a:lvl8pPr marL="3200400" algn="l" defTabSz="914400" rtl="0" eaLnBrk="1" latinLnBrk="0" hangingPunct="1">
              <a:defRPr sz="2400" kern="1200">
                <a:solidFill>
                  <a:srgbClr val="FFFFFF"/>
                </a:solidFill>
                <a:latin typeface="Times New Roman" charset="0"/>
                <a:ea typeface="+mn-ea"/>
                <a:cs typeface="+mn-cs"/>
              </a:defRPr>
            </a:lvl8pPr>
            <a:lvl9pPr marL="3657600" algn="l" defTabSz="914400" rtl="0" eaLnBrk="1" latinLnBrk="0" hangingPunct="1">
              <a:defRPr sz="2400" kern="1200">
                <a:solidFill>
                  <a:srgbClr val="FFFFFF"/>
                </a:solidFill>
                <a:latin typeface="Times New Roman" charset="0"/>
                <a:ea typeface="+mn-ea"/>
                <a:cs typeface="+mn-cs"/>
              </a:defRPr>
            </a:lvl9pPr>
          </a:lstStyle>
          <a:p>
            <a:pPr algn="ctr"/>
            <a:endParaRPr lang="en-US"/>
          </a:p>
        </p:txBody>
      </p:sp>
    </p:spTree>
    <p:extLst>
      <p:ext uri="{BB962C8B-B14F-4D97-AF65-F5344CB8AC3E}">
        <p14:creationId xmlns:p14="http://schemas.microsoft.com/office/powerpoint/2010/main" val="2313177545"/>
      </p:ext>
    </p:extLst>
  </p:cSld>
  <p:clrMapOvr>
    <a:masterClrMapping/>
  </p:clrMapOvr>
  <p:transition/>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82</a:t>
            </a:fld>
            <a:endParaRPr lang="en-US"/>
          </a:p>
        </p:txBody>
      </p:sp>
      <p:pic>
        <p:nvPicPr>
          <p:cNvPr id="5" name="Picture 4"/>
          <p:cNvPicPr>
            <a:picLocks noChangeAspect="1"/>
          </p:cNvPicPr>
          <p:nvPr/>
        </p:nvPicPr>
        <p:blipFill>
          <a:blip r:embed="rId3"/>
          <a:stretch>
            <a:fillRect/>
          </a:stretch>
        </p:blipFill>
        <p:spPr>
          <a:xfrm>
            <a:off x="1554712" y="148502"/>
            <a:ext cx="7055888" cy="6526480"/>
          </a:xfrm>
          <a:prstGeom prst="rect">
            <a:avLst/>
          </a:prstGeom>
        </p:spPr>
      </p:pic>
    </p:spTree>
    <p:extLst>
      <p:ext uri="{BB962C8B-B14F-4D97-AF65-F5344CB8AC3E}">
        <p14:creationId xmlns:p14="http://schemas.microsoft.com/office/powerpoint/2010/main" val="2222959100"/>
      </p:ext>
    </p:extLst>
  </p:cSld>
  <p:clrMapOvr>
    <a:masterClrMapping/>
  </p:clrMapOvr>
  <p:transition/>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Content Placeholder 4"/>
          <p:cNvPicPr>
            <a:picLocks noGrp="1" noChangeAspect="1"/>
          </p:cNvPicPr>
          <p:nvPr>
            <p:ph idx="1"/>
          </p:nvPr>
        </p:nvPicPr>
        <p:blipFill>
          <a:blip r:embed="rId2"/>
          <a:stretch>
            <a:fillRect/>
          </a:stretch>
        </p:blipFill>
        <p:spPr>
          <a:xfrm>
            <a:off x="1084881" y="152400"/>
            <a:ext cx="9135591" cy="5505554"/>
          </a:xfrm>
          <a:prstGeom prst="rect">
            <a:avLst/>
          </a:prstGeom>
        </p:spPr>
      </p:pic>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83</a:t>
            </a:fld>
            <a:endParaRPr lang="en-US"/>
          </a:p>
        </p:txBody>
      </p:sp>
      <p:pic>
        <p:nvPicPr>
          <p:cNvPr id="3074" name="Picture 2" descr="Fig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456550" y="2556734"/>
            <a:ext cx="2143271" cy="2122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097187"/>
      </p:ext>
    </p:extLst>
  </p:cSld>
  <p:clrMapOvr>
    <a:masterClrMapping/>
  </p:clrMapOvr>
  <p:transition/>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2"/>
          <p:cNvSpPr>
            <a:spLocks noGrp="1"/>
          </p:cNvSpPr>
          <p:nvPr>
            <p:ph idx="1"/>
          </p:nvPr>
        </p:nvSpPr>
        <p:spPr/>
        <p:txBody>
          <a:bodyPr>
            <a:normAutofit/>
          </a:bodyPr>
          <a:lstStyle/>
          <a:p>
            <a:pPr marL="0" indent="0">
              <a:buNone/>
            </a:pPr>
            <a:r>
              <a:rPr lang="en-US" sz="2400"/>
              <a:t>If the bandwidth for 8-QAM and 8-PSK is BW=2Rb/3, then i) what is the bandwidth of 16-QAM and 16-PSK? ii) If a bit stream of 64 kb/s is to be transmitted, how much bandwidth is required in each case?</a:t>
            </a:r>
          </a:p>
          <a:p>
            <a:pPr marL="0" indent="0">
              <a:buNone/>
            </a:pPr>
            <a:r>
              <a:rPr lang="en-US" sz="2400"/>
              <a:t>iii) How many symbols are represented (M) for 8-QAM and 16- QAM modulation?</a:t>
            </a:r>
          </a:p>
          <a:p>
            <a:pPr marL="0" indent="0">
              <a:buNone/>
            </a:pPr>
            <a:r>
              <a:rPr lang="en-US" sz="2400"/>
              <a:t>iv) How many bits per symbol are used (K) for 8-PSK and 16-PSK?</a:t>
            </a:r>
          </a:p>
          <a:p>
            <a:pPr marL="0" indent="0">
              <a:buNone/>
            </a:pPr>
            <a:r>
              <a:rPr lang="en-US" sz="2400"/>
              <a:t>v) If the Baud is 10000 symbols/s, what is bit rate (Rb) for 8-QAM and 16-QAM?</a:t>
            </a:r>
          </a:p>
          <a:p>
            <a:pPr marL="0" indent="0">
              <a:buNone/>
            </a:pPr>
            <a:r>
              <a:rPr lang="en-US" sz="2400"/>
              <a:t>v) Draw the signal constellation diagram for both 16-QAM and 16-PSK.</a:t>
            </a:r>
          </a:p>
        </p:txBody>
      </p:sp>
      <p:sp>
        <p:nvSpPr>
          <p:cNvPr id="4" name="Rectangle 3"/>
          <p:cNvSpPr/>
          <p:nvPr/>
        </p:nvSpPr>
        <p:spPr>
          <a:xfrm>
            <a:off x="724277" y="685800"/>
            <a:ext cx="10934323" cy="49454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806728281"/>
      </p:ext>
    </p:extLst>
  </p:cSld>
  <p:clrMapOvr>
    <a:masterClrMapping/>
  </p:clrMapOvr>
  <p:transition/>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ext Box 5"/>
          <p:cNvSpPr txBox="1">
            <a:spLocks noChangeArrowheads="1"/>
          </p:cNvSpPr>
          <p:nvPr/>
        </p:nvSpPr>
        <p:spPr bwMode="auto">
          <a:xfrm>
            <a:off x="2040803" y="468678"/>
            <a:ext cx="8077200" cy="584775"/>
          </a:xfrm>
          <a:prstGeom prst="rect">
            <a:avLst/>
          </a:prstGeom>
          <a:noFill/>
          <a:ln w="9525">
            <a:noFill/>
            <a:miter lim="800000"/>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en-US" sz="3200" b="1">
                <a:latin typeface="Gill Sans MT" panose="020b0502020104020203" pitchFamily="34" charset="0"/>
              </a:rPr>
              <a:t>Spectral </a:t>
            </a:r>
            <a:r>
              <a:rPr lang="en-US" sz="3200" b="1" smtClean="0">
                <a:latin typeface="Gill Sans MT" panose="020b0502020104020203" pitchFamily="34" charset="0"/>
              </a:rPr>
              <a:t>Efficiency </a:t>
            </a:r>
            <a:r>
              <a:rPr lang="en-US" sz="3200" b="1">
                <a:latin typeface="Gill Sans MT" panose="020b0502020104020203" pitchFamily="34" charset="0"/>
              </a:rPr>
              <a:t>of Modulation</a:t>
            </a:r>
          </a:p>
        </p:txBody>
      </p:sp>
      <p:pic>
        <p:nvPicPr>
          <p:cNvPr id="5" name="Picture 4"/>
          <p:cNvPicPr>
            <a:picLocks noChangeAspect="1"/>
          </p:cNvPicPr>
          <p:nvPr/>
        </p:nvPicPr>
        <p:blipFill>
          <a:blip r:embed="rId2"/>
          <a:stretch>
            <a:fillRect/>
          </a:stretch>
        </p:blipFill>
        <p:spPr>
          <a:xfrm>
            <a:off x="2816352" y="1170019"/>
            <a:ext cx="5358384" cy="675072"/>
          </a:xfrm>
          <a:prstGeom prst="rect">
            <a:avLst/>
          </a:prstGeom>
        </p:spPr>
      </p:pic>
      <p:pic>
        <p:nvPicPr>
          <p:cNvPr id="6" name="Picture 5"/>
          <p:cNvPicPr>
            <a:picLocks noChangeAspect="1"/>
          </p:cNvPicPr>
          <p:nvPr/>
        </p:nvPicPr>
        <p:blipFill>
          <a:blip r:embed="rId3"/>
          <a:stretch>
            <a:fillRect/>
          </a:stretch>
        </p:blipFill>
        <p:spPr>
          <a:xfrm>
            <a:off x="1563624" y="2556798"/>
            <a:ext cx="8732182" cy="4261972"/>
          </a:xfrm>
          <a:prstGeom prst="rect">
            <a:avLst/>
          </a:prstGeom>
        </p:spPr>
      </p:pic>
      <p:pic>
        <p:nvPicPr>
          <p:cNvPr id="7" name="Picture 6"/>
          <p:cNvPicPr>
            <a:picLocks noChangeAspect="1"/>
          </p:cNvPicPr>
          <p:nvPr/>
        </p:nvPicPr>
        <p:blipFill>
          <a:blip r:embed="rId4"/>
          <a:stretch>
            <a:fillRect/>
          </a:stretch>
        </p:blipFill>
        <p:spPr>
          <a:xfrm>
            <a:off x="3114933" y="1845091"/>
            <a:ext cx="2964470" cy="595140"/>
          </a:xfrm>
          <a:prstGeom prst="rect">
            <a:avLst/>
          </a:prstGeom>
        </p:spPr>
      </p:pic>
      <p:sp>
        <p:nvSpPr>
          <p:cNvPr id="8" name="Rectangle 7"/>
          <p:cNvSpPr/>
          <p:nvPr/>
        </p:nvSpPr>
        <p:spPr>
          <a:xfrm>
            <a:off x="549693" y="468678"/>
            <a:ext cx="10760044" cy="635009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4051735150"/>
      </p:ext>
    </p:extLst>
  </p:cSld>
  <p:clrMapOvr>
    <a:masterClrMapping/>
  </p:clrMapOvr>
  <p:transition/>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1"/>
          <p:cNvPicPr>
            <a:picLocks noChangeAspect="1"/>
          </p:cNvPicPr>
          <p:nvPr/>
        </p:nvPicPr>
        <p:blipFill>
          <a:blip r:embed="rId2"/>
          <a:stretch>
            <a:fillRect/>
          </a:stretch>
        </p:blipFill>
        <p:spPr>
          <a:xfrm>
            <a:off x="1316735" y="4742824"/>
            <a:ext cx="9650334" cy="1284570"/>
          </a:xfrm>
          <a:prstGeom prst="rect">
            <a:avLst/>
          </a:prstGeom>
        </p:spPr>
      </p:pic>
      <p:pic>
        <p:nvPicPr>
          <p:cNvPr id="3" name="Picture 2"/>
          <p:cNvPicPr>
            <a:picLocks noChangeAspect="1"/>
          </p:cNvPicPr>
          <p:nvPr/>
        </p:nvPicPr>
        <p:blipFill>
          <a:blip r:embed="rId3"/>
          <a:stretch>
            <a:fillRect/>
          </a:stretch>
        </p:blipFill>
        <p:spPr>
          <a:xfrm>
            <a:off x="1316735" y="411176"/>
            <a:ext cx="9744079" cy="4248959"/>
          </a:xfrm>
          <a:prstGeom prst="rect">
            <a:avLst/>
          </a:prstGeom>
        </p:spPr>
      </p:pic>
      <p:sp>
        <p:nvSpPr>
          <p:cNvPr id="4" name="Rectangle 3"/>
          <p:cNvSpPr/>
          <p:nvPr/>
        </p:nvSpPr>
        <p:spPr>
          <a:xfrm>
            <a:off x="547734" y="325925"/>
            <a:ext cx="10419335" cy="588475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74982368"/>
      </p:ext>
    </p:extLst>
  </p:cSld>
  <p:clrMapOvr>
    <a:masterClrMapping/>
  </p:clrMapOvr>
  <p:transition/>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0178" name="Slide Number Placeholder 4"/>
          <p:cNvSpPr>
            <a:spLocks noGrp="1"/>
          </p:cNvSpPr>
          <p:nvPr>
            <p:ph type="sldNum" sz="quarter" idx="12"/>
          </p:nvPr>
        </p:nvSpPr>
        <p:spPr>
          <a:noFill/>
        </p:spPr>
        <p:txBody>
          <a:bodyPr/>
          <a:lstStyle/>
          <a:p>
            <a:fld id="{9E832E36-DD23-4A9A-993F-658E6821B4D9}" type="slidenum">
              <a:rPr lang="en-US" smtClean="0">
                <a:latin typeface="Gill Sans MT" panose="020b0502020104020203" pitchFamily="34" charset="0"/>
              </a:rPr>
              <a:t>87</a:t>
            </a:fld>
            <a:endParaRPr lang="en-US">
              <a:latin typeface="Gill Sans MT" panose="020b0502020104020203" pitchFamily="34" charset="0"/>
            </a:endParaRPr>
          </a:p>
        </p:txBody>
      </p:sp>
      <p:pic>
        <p:nvPicPr>
          <p:cNvPr id="50179" name="Picture 4"/>
          <p:cNvPicPr>
            <a:picLocks noChangeAspect="1" noChangeArrowheads="1"/>
          </p:cNvPicPr>
          <p:nvPr/>
        </p:nvPicPr>
        <p:blipFill>
          <a:blip r:embed="rId3"/>
          <a:stretch>
            <a:fillRect/>
          </a:stretch>
        </p:blipFill>
        <p:spPr bwMode="auto">
          <a:xfrm>
            <a:off x="3252503" y="692055"/>
            <a:ext cx="4923712" cy="2956401"/>
          </a:xfrm>
          <a:prstGeom prst="rect">
            <a:avLst/>
          </a:prstGeom>
          <a:noFill/>
          <a:ln w="9525">
            <a:noFill/>
            <a:miter lim="800000"/>
          </a:ln>
        </p:spPr>
      </p:pic>
      <p:sp>
        <p:nvSpPr>
          <p:cNvPr id="50180" name="Rectangle 5"/>
          <p:cNvSpPr>
            <a:spLocks noChangeArrowheads="1"/>
          </p:cNvSpPr>
          <p:nvPr/>
        </p:nvSpPr>
        <p:spPr bwMode="auto">
          <a:xfrm>
            <a:off x="1322833" y="233069"/>
            <a:ext cx="2002471" cy="369332"/>
          </a:xfrm>
          <a:prstGeom prst="rect">
            <a:avLst/>
          </a:prstGeom>
          <a:noFill/>
          <a:ln w="9525">
            <a:noFill/>
            <a:miter lim="800000"/>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Gill Sans MT" panose="020b0502020104020203" pitchFamily="34" charset="0"/>
              </a:rPr>
              <a:t>OFDM Versus FDM</a:t>
            </a:r>
          </a:p>
        </p:txBody>
      </p:sp>
      <p:sp>
        <p:nvSpPr>
          <p:cNvPr id="2" name="Rectangle 1"/>
          <p:cNvSpPr/>
          <p:nvPr/>
        </p:nvSpPr>
        <p:spPr>
          <a:xfrm>
            <a:off x="1088136" y="3989582"/>
            <a:ext cx="10006584" cy="255454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itchFamily="2" charset="2"/>
              <a:buChar char="ü"/>
            </a:pPr>
            <a:r>
              <a:rPr lang="en-US" sz="2000">
                <a:latin typeface="Gill Sans MT" panose="020b0502020104020203" pitchFamily="34" charset="0"/>
              </a:rPr>
              <a:t>The essential property of the OFDM signal is the orthogonality between the subcarriers.</a:t>
            </a:r>
          </a:p>
          <a:p>
            <a:pPr marL="342900" indent="-342900" algn="just">
              <a:buFont typeface="Wingdings" pitchFamily="2" charset="2"/>
              <a:buChar char="ü"/>
            </a:pPr>
            <a:r>
              <a:rPr lang="en-US" sz="2000">
                <a:latin typeface="Gill Sans MT" panose="020b0502020104020203" pitchFamily="34" charset="0"/>
              </a:rPr>
              <a:t>The use of orthogonal subcarriers allows more subcarriers per bandwidth resulting in an increase in spectral efficiency.</a:t>
            </a:r>
          </a:p>
          <a:p>
            <a:pPr marL="342900" indent="-342900" algn="just">
              <a:buFont typeface="Wingdings" pitchFamily="2" charset="2"/>
              <a:buChar char="ü"/>
            </a:pPr>
            <a:r>
              <a:rPr lang="en-US" sz="2000">
                <a:latin typeface="Gill Sans MT" panose="020b0502020104020203" pitchFamily="34" charset="0"/>
              </a:rPr>
              <a:t> In a perfect OFDM signal, Orthogonality prevents interference between overlapping carriers.</a:t>
            </a:r>
          </a:p>
          <a:p>
            <a:pPr marL="342900" indent="-342900" algn="just">
              <a:buFont typeface="Wingdings" pitchFamily="2" charset="2"/>
              <a:buChar char="ü"/>
            </a:pPr>
            <a:r>
              <a:rPr lang="en-US" sz="2000">
                <a:latin typeface="Gill Sans MT" panose="020b0502020104020203" pitchFamily="34" charset="0"/>
              </a:rPr>
              <a:t> In FDM systems, any overlap in the spectrums of adjacent signals will result in interference. In OFDM systems, the subcarriers will interfere with each other only if there is a loss of orthogonality. </a:t>
            </a:r>
          </a:p>
        </p:txBody>
      </p:sp>
    </p:spTree>
    <p:extLst>
      <p:ext uri="{BB962C8B-B14F-4D97-AF65-F5344CB8AC3E}">
        <p14:creationId xmlns:p14="http://schemas.microsoft.com/office/powerpoint/2010/main" val="1484675856"/>
      </p:ext>
    </p:extLst>
  </p:cSld>
  <p:clrMapOvr>
    <a:masterClrMapping/>
  </p:clrMapOvr>
  <p:transition/>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114" name="Slide Number Placeholder 4"/>
          <p:cNvSpPr>
            <a:spLocks noGrp="1"/>
          </p:cNvSpPr>
          <p:nvPr>
            <p:ph type="sldNum" sz="quarter" idx="12"/>
          </p:nvPr>
        </p:nvSpPr>
        <p:spPr>
          <a:xfrm>
            <a:off x="8001000" y="6248400"/>
            <a:ext cx="1905000" cy="457200"/>
          </a:xfrm>
          <a:noFill/>
        </p:spPr>
        <p:txBody>
          <a:bodyPr/>
          <a:lstStyle/>
          <a:p>
            <a:fld id="{AC7556D7-787E-418D-96AB-938E97F921FD}" type="slidenum">
              <a:rPr lang="en-US" smtClean="0"/>
              <a:t>88</a:t>
            </a:fld>
            <a:endParaRPr lang="en-US"/>
          </a:p>
        </p:txBody>
      </p:sp>
      <p:sp>
        <p:nvSpPr>
          <p:cNvPr id="4115" name="Text Box 2"/>
          <p:cNvSpPr txBox="1">
            <a:spLocks noChangeArrowheads="1"/>
          </p:cNvSpPr>
          <p:nvPr/>
        </p:nvSpPr>
        <p:spPr bwMode="auto">
          <a:xfrm>
            <a:off x="1854994" y="5895974"/>
            <a:ext cx="8584406" cy="969496"/>
          </a:xfrm>
          <a:prstGeom prst="rect">
            <a:avLst/>
          </a:prstGeom>
          <a:noFill/>
          <a:ln w="9525">
            <a:noFill/>
            <a:miter lim="800000"/>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900">
                <a:latin typeface="Gill Sans MT" panose="020b0502020104020203" pitchFamily="34" charset="0"/>
              </a:rPr>
              <a:t>A baseband OFDM transmission model is shown in Figure 3. It  basically consists of a transmitter (modulator, multiplexer and  transmitter), the wireless channel, and a receiver (demodulator).</a:t>
            </a:r>
          </a:p>
        </p:txBody>
      </p:sp>
      <p:grpSp>
        <p:nvGrpSpPr>
          <p:cNvPr id="4116" name="Group 78"/>
          <p:cNvGrpSpPr/>
          <p:nvPr/>
        </p:nvGrpSpPr>
        <p:grpSpPr>
          <a:xfrm>
            <a:off x="3200400" y="762001"/>
            <a:ext cx="6096000" cy="4951413"/>
            <a:chOff x="144" y="0"/>
            <a:chExt cx="3840" cy="3119"/>
          </a:xfrm>
        </p:grpSpPr>
        <p:sp>
          <p:nvSpPr>
            <p:cNvPr id="4117" name="Text Box 3"/>
            <p:cNvSpPr txBox="1">
              <a:spLocks noChangeArrowheads="1"/>
            </p:cNvSpPr>
            <p:nvPr/>
          </p:nvSpPr>
          <p:spPr bwMode="auto">
            <a:xfrm>
              <a:off x="755" y="2854"/>
              <a:ext cx="116" cy="233"/>
            </a:xfrm>
            <a:prstGeom prst="rect">
              <a:avLst/>
            </a:prstGeom>
            <a:solidFill>
              <a:srgbClr val="FFFFFF">
                <a:alpha val="0"/>
              </a:srgbClr>
            </a:solidFill>
            <a:ln w="9525">
              <a:noFill/>
              <a:miter lim="800000"/>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18" name="AutoShape 4"/>
            <p:cNvSpPr>
              <a:spLocks noChangeArrowheads="1"/>
            </p:cNvSpPr>
            <p:nvPr/>
          </p:nvSpPr>
          <p:spPr bwMode="auto">
            <a:xfrm>
              <a:off x="2388" y="2926"/>
              <a:ext cx="122" cy="126"/>
            </a:xfrm>
            <a:prstGeom prst="flowChartSummingJunction">
              <a:avLst/>
            </a:prstGeom>
            <a:solidFill>
              <a:srgbClr val="FFFFFF"/>
            </a:solidFill>
            <a:ln w="9525">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4098" name="Object 2"/>
            <p:cNvGraphicFramePr>
              <a:graphicFrameLocks noChangeAspect="1"/>
            </p:cNvGraphicFramePr>
            <p:nvPr/>
          </p:nvGraphicFramePr>
          <p:xfrm>
            <a:off x="1823" y="0"/>
            <a:ext cx="385" cy="219"/>
          </p:xfrm>
          <a:graphic>
            <a:graphicData uri="http://schemas.openxmlformats.org/presentationml/2006/ole">
              <mc:AlternateContent>
                <mc:Choice xmlns:v="urn:schemas-microsoft-com:vml" Requires="v">
                  <p:oleObj spid="_x0000_s1044" name="Equation" r:id="rId3" imgW="355292" imgH="203024" progId="Equation.3">
                    <p:embed/>
                  </p:oleObj>
                </mc:Choice>
                <mc:Fallback>
                  <p:oleObj name="Equation" r:id="rId3" imgW="355292" imgH="203024" progId="Equation.3">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1823" y="0"/>
                          <a:ext cx="385" cy="219"/>
                        </a:xfrm>
                        <a:prstGeom prst="rect">
                          <a:avLst/>
                        </a:prstGeom>
                        <a:noFill/>
                      </p:spPr>
                    </p:pic>
                  </p:oleObj>
                </mc:Fallback>
              </mc:AlternateContent>
            </a:graphicData>
          </a:graphic>
        </p:graphicFrame>
        <p:graphicFrame>
          <p:nvGraphicFramePr>
            <p:cNvPr id="4099" name="Object 3"/>
            <p:cNvGraphicFramePr>
              <a:graphicFrameLocks noChangeAspect="1"/>
            </p:cNvGraphicFramePr>
            <p:nvPr/>
          </p:nvGraphicFramePr>
          <p:xfrm>
            <a:off x="1614" y="2799"/>
            <a:ext cx="261" cy="314"/>
          </p:xfrm>
          <a:graphic>
            <a:graphicData uri="http://schemas.openxmlformats.org/presentationml/2006/ole">
              <mc:AlternateContent>
                <mc:Choice xmlns:v="urn:schemas-microsoft-com:vml" Requires="v">
                  <p:oleObj spid="_x0000_s1045" name="Equation" r:id="rId5" imgW="381000" imgH="457200" progId="Equation.3">
                    <p:embed/>
                  </p:oleObj>
                </mc:Choice>
                <mc:Fallback>
                  <p:oleObj name="Equation" r:id="rId5" imgW="381000" imgH="457200" progId="Equation.3">
                    <p:embed/>
                    <p:pic>
                      <p:nvPicPr>
                        <p:cNvPr id="0" name="OLE substitute image"/>
                        <p:cNvPicPr/>
                        <p:nvPr/>
                      </p:nvPicPr>
                      <p:blipFill>
                        <a:blip r:embed="rId6">
                          <a:extLst>
                            <a:ext uri="{28A0092B-C50C-407E-A947-70E740481C1C}">
                              <a14:useLocalDpi xmlns:a14="http://schemas.microsoft.com/office/drawing/2010/main" val="0"/>
                            </a:ext>
                          </a:extLst>
                        </a:blip>
                        <a:stretch>
                          <a:fillRect/>
                        </a:stretch>
                      </p:blipFill>
                      <p:spPr>
                        <a:xfrm>
                          <a:off x="1614" y="2799"/>
                          <a:ext cx="261" cy="314"/>
                        </a:xfrm>
                        <a:prstGeom prst="rect">
                          <a:avLst/>
                        </a:prstGeom>
                        <a:noFill/>
                      </p:spPr>
                    </p:pic>
                  </p:oleObj>
                </mc:Fallback>
              </mc:AlternateContent>
            </a:graphicData>
          </a:graphic>
        </p:graphicFrame>
        <p:sp>
          <p:nvSpPr>
            <p:cNvPr id="4119" name="Rectangle 7"/>
            <p:cNvSpPr>
              <a:spLocks noChangeArrowheads="1"/>
            </p:cNvSpPr>
            <p:nvPr/>
          </p:nvSpPr>
          <p:spPr bwMode="auto">
            <a:xfrm>
              <a:off x="1562" y="2796"/>
              <a:ext cx="365" cy="313"/>
            </a:xfrm>
            <a:prstGeom prst="rect">
              <a:avLst/>
            </a:prstGeom>
            <a:noFill/>
            <a:ln w="9525">
              <a:solidFill>
                <a:schemeClr val="tx1"/>
              </a:solidFill>
              <a:miter lim="800000"/>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4100" name="Object 4"/>
            <p:cNvGraphicFramePr>
              <a:graphicFrameLocks noChangeAspect="1"/>
            </p:cNvGraphicFramePr>
            <p:nvPr/>
          </p:nvGraphicFramePr>
          <p:xfrm>
            <a:off x="677" y="2848"/>
            <a:ext cx="469" cy="271"/>
          </p:xfrm>
          <a:graphic>
            <a:graphicData uri="http://schemas.openxmlformats.org/presentationml/2006/ole">
              <mc:AlternateContent>
                <mc:Choice xmlns:v="urn:schemas-microsoft-com:vml" Requires="v">
                  <p:oleObj spid="_x0000_s1046" name="Equation" r:id="rId7" imgW="393529" imgH="228501" progId="Equation.3">
                    <p:embed/>
                  </p:oleObj>
                </mc:Choice>
                <mc:Fallback>
                  <p:oleObj name="Equation" r:id="rId7" imgW="393529" imgH="228501" progId="Equation.3">
                    <p:embed/>
                    <p:pic>
                      <p:nvPicPr>
                        <p:cNvPr id="0" name="OLE substitute image"/>
                        <p:cNvPicPr/>
                        <p:nvPr/>
                      </p:nvPicPr>
                      <p:blipFill>
                        <a:blip r:embed="rId8">
                          <a:extLst>
                            <a:ext uri="{28A0092B-C50C-407E-A947-70E740481C1C}">
                              <a14:useLocalDpi xmlns:a14="http://schemas.microsoft.com/office/drawing/2010/main" val="0"/>
                            </a:ext>
                          </a:extLst>
                        </a:blip>
                        <a:stretch>
                          <a:fillRect/>
                        </a:stretch>
                      </p:blipFill>
                      <p:spPr>
                        <a:xfrm>
                          <a:off x="677" y="2848"/>
                          <a:ext cx="469" cy="271"/>
                        </a:xfrm>
                        <a:prstGeom prst="rect">
                          <a:avLst/>
                        </a:prstGeom>
                        <a:noFill/>
                      </p:spPr>
                    </p:pic>
                  </p:oleObj>
                </mc:Fallback>
              </mc:AlternateContent>
            </a:graphicData>
          </a:graphic>
        </p:graphicFrame>
        <p:grpSp>
          <p:nvGrpSpPr>
            <p:cNvPr id="4120" name="Group 9"/>
            <p:cNvGrpSpPr/>
            <p:nvPr/>
          </p:nvGrpSpPr>
          <p:grpSpPr>
            <a:xfrm>
              <a:off x="144" y="192"/>
              <a:ext cx="3840" cy="2775"/>
              <a:chOff x="144" y="223"/>
              <a:chExt cx="3840" cy="2775"/>
            </a:xfrm>
          </p:grpSpPr>
          <p:sp>
            <p:nvSpPr>
              <p:cNvPr id="4121" name="Line 10"/>
              <p:cNvSpPr>
                <a:spLocks noChangeShapeType="1"/>
              </p:cNvSpPr>
              <p:nvPr/>
            </p:nvSpPr>
            <p:spPr bwMode="auto">
              <a:xfrm>
                <a:off x="182" y="913"/>
                <a:ext cx="922" cy="0"/>
              </a:xfrm>
              <a:prstGeom prst="line">
                <a:avLst/>
              </a:prstGeom>
              <a:noFill/>
              <a:ln w="9525">
                <a:solidFill>
                  <a:srgbClr val="000000"/>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22" name="Text Box 11"/>
              <p:cNvSpPr txBox="1">
                <a:spLocks noChangeArrowheads="1"/>
              </p:cNvSpPr>
              <p:nvPr/>
            </p:nvSpPr>
            <p:spPr bwMode="auto">
              <a:xfrm>
                <a:off x="1094" y="442"/>
                <a:ext cx="312" cy="1177"/>
              </a:xfrm>
              <a:prstGeom prst="rect">
                <a:avLst/>
              </a:prstGeom>
              <a:solidFill>
                <a:srgbClr val="66CCFF"/>
              </a:solidFill>
              <a:ln w="9525">
                <a:solidFill>
                  <a:srgbClr val="000000"/>
                </a:solidFill>
                <a:miter lim="800000"/>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a:p>
              <a:p>
                <a:endParaRPr lang="en-US" sz="1200"/>
              </a:p>
              <a:p>
                <a:endParaRPr lang="en-US" sz="1200"/>
              </a:p>
              <a:p>
                <a:endParaRPr lang="en-US" sz="1200"/>
              </a:p>
              <a:p>
                <a:r>
                  <a:rPr lang="en-US" sz="1200"/>
                  <a:t>S/P</a:t>
                </a:r>
                <a:endParaRPr lang="en-US"/>
              </a:p>
            </p:txBody>
          </p:sp>
          <p:sp>
            <p:nvSpPr>
              <p:cNvPr id="4123" name="Line 12"/>
              <p:cNvSpPr>
                <a:spLocks noChangeShapeType="1"/>
              </p:cNvSpPr>
              <p:nvPr/>
            </p:nvSpPr>
            <p:spPr bwMode="auto">
              <a:xfrm>
                <a:off x="1406" y="521"/>
                <a:ext cx="469" cy="0"/>
              </a:xfrm>
              <a:prstGeom prst="line">
                <a:avLst/>
              </a:prstGeom>
              <a:noFill/>
              <a:ln w="9525">
                <a:solidFill>
                  <a:srgbClr val="000000"/>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24" name="Text Box 13"/>
              <p:cNvSpPr txBox="1">
                <a:spLocks noChangeArrowheads="1"/>
              </p:cNvSpPr>
              <p:nvPr/>
            </p:nvSpPr>
            <p:spPr bwMode="auto">
              <a:xfrm>
                <a:off x="1484" y="364"/>
                <a:ext cx="235" cy="235"/>
              </a:xfrm>
              <a:prstGeom prst="rect">
                <a:avLst/>
              </a:prstGeom>
              <a:noFill/>
              <a:ln w="9525">
                <a:noFill/>
                <a:miter lim="800000"/>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25" name="Line 14"/>
              <p:cNvSpPr>
                <a:spLocks noChangeShapeType="1"/>
              </p:cNvSpPr>
              <p:nvPr/>
            </p:nvSpPr>
            <p:spPr bwMode="auto">
              <a:xfrm>
                <a:off x="1406" y="959"/>
                <a:ext cx="469" cy="0"/>
              </a:xfrm>
              <a:prstGeom prst="line">
                <a:avLst/>
              </a:prstGeom>
              <a:noFill/>
              <a:ln w="9525">
                <a:solidFill>
                  <a:srgbClr val="000000"/>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26" name="Text Box 15"/>
              <p:cNvSpPr txBox="1">
                <a:spLocks noChangeArrowheads="1"/>
              </p:cNvSpPr>
              <p:nvPr/>
            </p:nvSpPr>
            <p:spPr bwMode="auto">
              <a:xfrm>
                <a:off x="1484" y="782"/>
                <a:ext cx="116" cy="233"/>
              </a:xfrm>
              <a:prstGeom prst="rect">
                <a:avLst/>
              </a:prstGeom>
              <a:noFill/>
              <a:ln w="9525">
                <a:noFill/>
                <a:miter lim="800000"/>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27" name="Line 16"/>
              <p:cNvSpPr>
                <a:spLocks noChangeShapeType="1"/>
              </p:cNvSpPr>
              <p:nvPr/>
            </p:nvSpPr>
            <p:spPr bwMode="auto">
              <a:xfrm>
                <a:off x="1406" y="1449"/>
                <a:ext cx="469" cy="0"/>
              </a:xfrm>
              <a:prstGeom prst="line">
                <a:avLst/>
              </a:prstGeom>
              <a:noFill/>
              <a:ln w="9525">
                <a:solidFill>
                  <a:srgbClr val="000000"/>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28" name="Text Box 17"/>
              <p:cNvSpPr txBox="1">
                <a:spLocks noChangeArrowheads="1"/>
              </p:cNvSpPr>
              <p:nvPr/>
            </p:nvSpPr>
            <p:spPr bwMode="auto">
              <a:xfrm>
                <a:off x="1406" y="1253"/>
                <a:ext cx="116" cy="233"/>
              </a:xfrm>
              <a:prstGeom prst="rect">
                <a:avLst/>
              </a:prstGeom>
              <a:noFill/>
              <a:ln w="9525">
                <a:noFill/>
                <a:miter lim="800000"/>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29" name="Text Box 18"/>
              <p:cNvSpPr txBox="1">
                <a:spLocks noChangeArrowheads="1"/>
              </p:cNvSpPr>
              <p:nvPr/>
            </p:nvSpPr>
            <p:spPr bwMode="auto">
              <a:xfrm>
                <a:off x="1797" y="1050"/>
                <a:ext cx="116" cy="233"/>
              </a:xfrm>
              <a:prstGeom prst="rect">
                <a:avLst/>
              </a:prstGeom>
              <a:noFill/>
              <a:ln w="9525">
                <a:noFill/>
                <a:miter lim="800000"/>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30" name="Line 19"/>
              <p:cNvSpPr>
                <a:spLocks noChangeShapeType="1"/>
              </p:cNvSpPr>
              <p:nvPr/>
            </p:nvSpPr>
            <p:spPr bwMode="auto">
              <a:xfrm>
                <a:off x="2021" y="521"/>
                <a:ext cx="391" cy="0"/>
              </a:xfrm>
              <a:prstGeom prst="line">
                <a:avLst/>
              </a:prstGeom>
              <a:noFill/>
              <a:ln w="9525">
                <a:solidFill>
                  <a:srgbClr val="000000"/>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31" name="Line 20"/>
              <p:cNvSpPr>
                <a:spLocks noChangeShapeType="1"/>
              </p:cNvSpPr>
              <p:nvPr/>
            </p:nvSpPr>
            <p:spPr bwMode="auto">
              <a:xfrm>
                <a:off x="2025" y="959"/>
                <a:ext cx="390" cy="0"/>
              </a:xfrm>
              <a:prstGeom prst="line">
                <a:avLst/>
              </a:prstGeom>
              <a:noFill/>
              <a:ln w="9525">
                <a:solidFill>
                  <a:srgbClr val="000000"/>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32" name="Line 21"/>
              <p:cNvSpPr>
                <a:spLocks noChangeShapeType="1"/>
              </p:cNvSpPr>
              <p:nvPr/>
            </p:nvSpPr>
            <p:spPr bwMode="auto">
              <a:xfrm>
                <a:off x="2034" y="1456"/>
                <a:ext cx="391" cy="0"/>
              </a:xfrm>
              <a:prstGeom prst="line">
                <a:avLst/>
              </a:prstGeom>
              <a:noFill/>
              <a:ln w="9525">
                <a:solidFill>
                  <a:srgbClr val="000000"/>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33" name="Text Box 22"/>
              <p:cNvSpPr txBox="1">
                <a:spLocks noChangeArrowheads="1"/>
              </p:cNvSpPr>
              <p:nvPr/>
            </p:nvSpPr>
            <p:spPr bwMode="auto">
              <a:xfrm>
                <a:off x="2402" y="364"/>
                <a:ext cx="313" cy="1176"/>
              </a:xfrm>
              <a:prstGeom prst="rect">
                <a:avLst/>
              </a:prstGeom>
              <a:noFill/>
              <a:ln w="9525">
                <a:solidFill>
                  <a:srgbClr val="000000"/>
                </a:solidFill>
                <a:miter lim="800000"/>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600"/>
              </a:p>
              <a:p>
                <a:endParaRPr lang="en-US" sz="1000"/>
              </a:p>
              <a:p>
                <a:r>
                  <a:rPr lang="en-US" sz="2600"/>
                  <a:t>Σ</a:t>
                </a:r>
                <a:endParaRPr lang="en-US"/>
              </a:p>
            </p:txBody>
          </p:sp>
          <p:sp>
            <p:nvSpPr>
              <p:cNvPr id="4134" name="Line 23"/>
              <p:cNvSpPr>
                <a:spLocks noChangeShapeType="1"/>
              </p:cNvSpPr>
              <p:nvPr/>
            </p:nvSpPr>
            <p:spPr bwMode="auto">
              <a:xfrm>
                <a:off x="2715" y="913"/>
                <a:ext cx="468" cy="0"/>
              </a:xfrm>
              <a:prstGeom prst="line">
                <a:avLst/>
              </a:prstGeom>
              <a:noFill/>
              <a:ln w="9525">
                <a:solidFill>
                  <a:srgbClr val="000000"/>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35" name="Text Box 24"/>
              <p:cNvSpPr txBox="1">
                <a:spLocks noChangeArrowheads="1"/>
              </p:cNvSpPr>
              <p:nvPr/>
            </p:nvSpPr>
            <p:spPr bwMode="auto">
              <a:xfrm>
                <a:off x="2793" y="684"/>
                <a:ext cx="384" cy="236"/>
              </a:xfrm>
              <a:prstGeom prst="rect">
                <a:avLst/>
              </a:prstGeom>
              <a:noFill/>
              <a:ln w="9525">
                <a:noFill/>
                <a:miter lim="800000"/>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x(t)</a:t>
                </a:r>
              </a:p>
            </p:txBody>
          </p:sp>
          <p:sp>
            <p:nvSpPr>
              <p:cNvPr id="4136" name="Text Box 25"/>
              <p:cNvSpPr txBox="1">
                <a:spLocks noChangeArrowheads="1"/>
              </p:cNvSpPr>
              <p:nvPr/>
            </p:nvSpPr>
            <p:spPr bwMode="auto">
              <a:xfrm>
                <a:off x="2031" y="338"/>
                <a:ext cx="313" cy="235"/>
              </a:xfrm>
              <a:prstGeom prst="rect">
                <a:avLst/>
              </a:prstGeom>
              <a:noFill/>
              <a:ln w="9525">
                <a:noFill/>
                <a:miter lim="800000"/>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x</a:t>
                </a:r>
                <a:r>
                  <a:rPr lang="en-US" sz="1200" baseline="-25000"/>
                  <a:t>0</a:t>
                </a:r>
                <a:r>
                  <a:rPr lang="en-US" sz="1200"/>
                  <a:t>(t)</a:t>
                </a:r>
                <a:endParaRPr lang="en-US"/>
              </a:p>
            </p:txBody>
          </p:sp>
          <p:sp>
            <p:nvSpPr>
              <p:cNvPr id="4137" name="Text Box 26"/>
              <p:cNvSpPr txBox="1">
                <a:spLocks noChangeArrowheads="1"/>
              </p:cNvSpPr>
              <p:nvPr/>
            </p:nvSpPr>
            <p:spPr bwMode="auto">
              <a:xfrm>
                <a:off x="2109" y="756"/>
                <a:ext cx="313" cy="235"/>
              </a:xfrm>
              <a:prstGeom prst="rect">
                <a:avLst/>
              </a:prstGeom>
              <a:noFill/>
              <a:ln w="9525">
                <a:noFill/>
                <a:miter lim="800000"/>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x</a:t>
                </a:r>
                <a:r>
                  <a:rPr lang="en-US" sz="1200" baseline="-25000"/>
                  <a:t>1</a:t>
                </a:r>
                <a:r>
                  <a:rPr lang="en-US" sz="1200"/>
                  <a:t>(t)</a:t>
                </a:r>
                <a:endParaRPr lang="en-US"/>
              </a:p>
            </p:txBody>
          </p:sp>
          <p:sp>
            <p:nvSpPr>
              <p:cNvPr id="4138" name="Text Box 27"/>
              <p:cNvSpPr txBox="1">
                <a:spLocks noChangeArrowheads="1"/>
              </p:cNvSpPr>
              <p:nvPr/>
            </p:nvSpPr>
            <p:spPr bwMode="auto">
              <a:xfrm>
                <a:off x="2012" y="1246"/>
                <a:ext cx="546" cy="236"/>
              </a:xfrm>
              <a:prstGeom prst="rect">
                <a:avLst/>
              </a:prstGeom>
              <a:noFill/>
              <a:ln w="9525">
                <a:noFill/>
                <a:miter lim="800000"/>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x</a:t>
                </a:r>
                <a:r>
                  <a:rPr lang="en-US" sz="1200" baseline="-25000"/>
                  <a:t>Nc-1</a:t>
                </a:r>
                <a:r>
                  <a:rPr lang="en-US" sz="1200"/>
                  <a:t>(t)</a:t>
                </a:r>
                <a:endParaRPr lang="en-US"/>
              </a:p>
            </p:txBody>
          </p:sp>
          <p:sp>
            <p:nvSpPr>
              <p:cNvPr id="4139" name="Text Box 28"/>
              <p:cNvSpPr txBox="1">
                <a:spLocks noChangeArrowheads="1"/>
              </p:cNvSpPr>
              <p:nvPr/>
            </p:nvSpPr>
            <p:spPr bwMode="auto">
              <a:xfrm>
                <a:off x="3190" y="750"/>
                <a:ext cx="547" cy="313"/>
              </a:xfrm>
              <a:prstGeom prst="rect">
                <a:avLst/>
              </a:prstGeom>
              <a:solidFill>
                <a:srgbClr val="FF99FF"/>
              </a:solidFill>
              <a:ln w="9525">
                <a:solidFill>
                  <a:srgbClr val="000000"/>
                </a:solidFill>
                <a:miter lim="800000"/>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Channel</a:t>
                </a:r>
                <a:endParaRPr lang="en-US"/>
              </a:p>
            </p:txBody>
          </p:sp>
          <p:sp>
            <p:nvSpPr>
              <p:cNvPr id="4140" name="Line 29"/>
              <p:cNvSpPr>
                <a:spLocks noChangeShapeType="1"/>
              </p:cNvSpPr>
              <p:nvPr/>
            </p:nvSpPr>
            <p:spPr bwMode="auto">
              <a:xfrm>
                <a:off x="3750" y="913"/>
                <a:ext cx="81" cy="0"/>
              </a:xfrm>
              <a:prstGeom prst="line">
                <a:avLst/>
              </a:prstGeom>
              <a:noFill/>
              <a:ln w="9525">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41" name="Line 30"/>
              <p:cNvSpPr>
                <a:spLocks noChangeShapeType="1"/>
              </p:cNvSpPr>
              <p:nvPr/>
            </p:nvSpPr>
            <p:spPr bwMode="auto">
              <a:xfrm flipH="1">
                <a:off x="3840" y="913"/>
                <a:ext cx="0" cy="1569"/>
              </a:xfrm>
              <a:prstGeom prst="line">
                <a:avLst/>
              </a:prstGeom>
              <a:noFill/>
              <a:ln w="9525">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42" name="Line 31"/>
              <p:cNvSpPr>
                <a:spLocks noChangeShapeType="1"/>
              </p:cNvSpPr>
              <p:nvPr/>
            </p:nvSpPr>
            <p:spPr bwMode="auto">
              <a:xfrm flipH="1">
                <a:off x="3047" y="2482"/>
                <a:ext cx="806" cy="0"/>
              </a:xfrm>
              <a:prstGeom prst="line">
                <a:avLst/>
              </a:prstGeom>
              <a:noFill/>
              <a:ln w="9525">
                <a:solidFill>
                  <a:srgbClr val="000000"/>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43" name="Text Box 32"/>
              <p:cNvSpPr txBox="1">
                <a:spLocks noChangeArrowheads="1"/>
              </p:cNvSpPr>
              <p:nvPr/>
            </p:nvSpPr>
            <p:spPr bwMode="auto">
              <a:xfrm>
                <a:off x="3437" y="2220"/>
                <a:ext cx="313" cy="236"/>
              </a:xfrm>
              <a:prstGeom prst="rect">
                <a:avLst/>
              </a:prstGeom>
              <a:noFill/>
              <a:ln w="9525">
                <a:noFill/>
                <a:miter lim="800000"/>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r(t)</a:t>
                </a:r>
              </a:p>
            </p:txBody>
          </p:sp>
          <p:sp>
            <p:nvSpPr>
              <p:cNvPr id="4144" name="AutoShape 33"/>
              <p:cNvSpPr>
                <a:spLocks noChangeArrowheads="1"/>
              </p:cNvSpPr>
              <p:nvPr/>
            </p:nvSpPr>
            <p:spPr bwMode="auto">
              <a:xfrm>
                <a:off x="2395" y="1998"/>
                <a:ext cx="120" cy="125"/>
              </a:xfrm>
              <a:prstGeom prst="flowChartSummingJunction">
                <a:avLst/>
              </a:prstGeom>
              <a:noFill/>
              <a:ln w="9525">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45" name="AutoShape 34"/>
              <p:cNvSpPr>
                <a:spLocks noChangeArrowheads="1"/>
              </p:cNvSpPr>
              <p:nvPr/>
            </p:nvSpPr>
            <p:spPr bwMode="auto">
              <a:xfrm>
                <a:off x="2388" y="2428"/>
                <a:ext cx="122" cy="126"/>
              </a:xfrm>
              <a:prstGeom prst="flowChartSummingJunction">
                <a:avLst/>
              </a:prstGeom>
              <a:noFill/>
              <a:ln w="9525">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46" name="Line 35"/>
              <p:cNvSpPr>
                <a:spLocks noChangeShapeType="1"/>
              </p:cNvSpPr>
              <p:nvPr/>
            </p:nvSpPr>
            <p:spPr bwMode="auto">
              <a:xfrm flipH="1">
                <a:off x="2451" y="1835"/>
                <a:ext cx="0" cy="157"/>
              </a:xfrm>
              <a:prstGeom prst="line">
                <a:avLst/>
              </a:prstGeom>
              <a:noFill/>
              <a:ln w="9525">
                <a:solidFill>
                  <a:srgbClr val="000000"/>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47" name="Text Box 36"/>
              <p:cNvSpPr txBox="1">
                <a:spLocks noChangeArrowheads="1"/>
              </p:cNvSpPr>
              <p:nvPr/>
            </p:nvSpPr>
            <p:spPr bwMode="auto">
              <a:xfrm>
                <a:off x="2313" y="1665"/>
                <a:ext cx="116" cy="233"/>
              </a:xfrm>
              <a:prstGeom prst="rect">
                <a:avLst/>
              </a:prstGeom>
              <a:noFill/>
              <a:ln w="9525">
                <a:noFill/>
                <a:miter lim="800000"/>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48" name="Line 37"/>
              <p:cNvSpPr>
                <a:spLocks noChangeShapeType="1"/>
              </p:cNvSpPr>
              <p:nvPr/>
            </p:nvSpPr>
            <p:spPr bwMode="auto">
              <a:xfrm flipH="1">
                <a:off x="2451" y="2266"/>
                <a:ext cx="0" cy="157"/>
              </a:xfrm>
              <a:prstGeom prst="line">
                <a:avLst/>
              </a:prstGeom>
              <a:noFill/>
              <a:ln w="9525">
                <a:solidFill>
                  <a:srgbClr val="000000"/>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49" name="Text Box 38"/>
              <p:cNvSpPr txBox="1">
                <a:spLocks noChangeArrowheads="1"/>
              </p:cNvSpPr>
              <p:nvPr/>
            </p:nvSpPr>
            <p:spPr bwMode="auto">
              <a:xfrm>
                <a:off x="2313" y="2135"/>
                <a:ext cx="116" cy="233"/>
              </a:xfrm>
              <a:prstGeom prst="rect">
                <a:avLst/>
              </a:prstGeom>
              <a:noFill/>
              <a:ln w="9525">
                <a:noFill/>
                <a:miter lim="800000"/>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50" name="Line 39"/>
              <p:cNvSpPr>
                <a:spLocks noChangeShapeType="1"/>
              </p:cNvSpPr>
              <p:nvPr/>
            </p:nvSpPr>
            <p:spPr bwMode="auto">
              <a:xfrm flipH="1">
                <a:off x="2446" y="2763"/>
                <a:ext cx="0" cy="157"/>
              </a:xfrm>
              <a:prstGeom prst="line">
                <a:avLst/>
              </a:prstGeom>
              <a:noFill/>
              <a:ln w="9525">
                <a:solidFill>
                  <a:srgbClr val="000000"/>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51" name="Line 40"/>
              <p:cNvSpPr>
                <a:spLocks noChangeShapeType="1"/>
              </p:cNvSpPr>
              <p:nvPr/>
            </p:nvSpPr>
            <p:spPr bwMode="auto">
              <a:xfrm flipH="1">
                <a:off x="2506" y="2057"/>
                <a:ext cx="547" cy="0"/>
              </a:xfrm>
              <a:prstGeom prst="line">
                <a:avLst/>
              </a:prstGeom>
              <a:noFill/>
              <a:ln w="9525">
                <a:solidFill>
                  <a:srgbClr val="000000"/>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52" name="Text Box 41"/>
              <p:cNvSpPr txBox="1">
                <a:spLocks noChangeArrowheads="1"/>
              </p:cNvSpPr>
              <p:nvPr/>
            </p:nvSpPr>
            <p:spPr bwMode="auto">
              <a:xfrm>
                <a:off x="2396" y="2528"/>
                <a:ext cx="116" cy="233"/>
              </a:xfrm>
              <a:prstGeom prst="rect">
                <a:avLst/>
              </a:prstGeom>
              <a:noFill/>
              <a:ln w="9525">
                <a:noFill/>
                <a:miter lim="800000"/>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53" name="Line 42"/>
              <p:cNvSpPr>
                <a:spLocks noChangeShapeType="1"/>
              </p:cNvSpPr>
              <p:nvPr/>
            </p:nvSpPr>
            <p:spPr bwMode="auto">
              <a:xfrm flipH="1">
                <a:off x="2506" y="2488"/>
                <a:ext cx="547" cy="0"/>
              </a:xfrm>
              <a:prstGeom prst="line">
                <a:avLst/>
              </a:prstGeom>
              <a:noFill/>
              <a:ln w="9525">
                <a:solidFill>
                  <a:srgbClr val="000000"/>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54" name="Line 43"/>
              <p:cNvSpPr>
                <a:spLocks noChangeShapeType="1"/>
              </p:cNvSpPr>
              <p:nvPr/>
            </p:nvSpPr>
            <p:spPr bwMode="auto">
              <a:xfrm flipH="1">
                <a:off x="2506" y="2992"/>
                <a:ext cx="547" cy="0"/>
              </a:xfrm>
              <a:prstGeom prst="line">
                <a:avLst/>
              </a:prstGeom>
              <a:noFill/>
              <a:ln w="9525">
                <a:solidFill>
                  <a:srgbClr val="000000"/>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55" name="Line 44"/>
              <p:cNvSpPr>
                <a:spLocks noChangeShapeType="1"/>
              </p:cNvSpPr>
              <p:nvPr/>
            </p:nvSpPr>
            <p:spPr bwMode="auto">
              <a:xfrm flipH="1">
                <a:off x="3060" y="2057"/>
                <a:ext cx="0" cy="941"/>
              </a:xfrm>
              <a:prstGeom prst="line">
                <a:avLst/>
              </a:prstGeom>
              <a:noFill/>
              <a:ln w="9525">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56" name="Line 45"/>
              <p:cNvSpPr>
                <a:spLocks noChangeShapeType="1"/>
              </p:cNvSpPr>
              <p:nvPr/>
            </p:nvSpPr>
            <p:spPr bwMode="auto">
              <a:xfrm flipH="1">
                <a:off x="1914" y="2057"/>
                <a:ext cx="469" cy="0"/>
              </a:xfrm>
              <a:prstGeom prst="line">
                <a:avLst/>
              </a:prstGeom>
              <a:noFill/>
              <a:ln w="9525">
                <a:solidFill>
                  <a:srgbClr val="000000"/>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57" name="Line 46"/>
              <p:cNvSpPr>
                <a:spLocks noChangeShapeType="1"/>
              </p:cNvSpPr>
              <p:nvPr/>
            </p:nvSpPr>
            <p:spPr bwMode="auto">
              <a:xfrm flipH="1">
                <a:off x="1077" y="2037"/>
                <a:ext cx="469" cy="0"/>
              </a:xfrm>
              <a:prstGeom prst="line">
                <a:avLst/>
              </a:prstGeom>
              <a:noFill/>
              <a:ln w="9525">
                <a:solidFill>
                  <a:srgbClr val="000000"/>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58" name="Text Box 47"/>
              <p:cNvSpPr txBox="1">
                <a:spLocks noChangeArrowheads="1"/>
              </p:cNvSpPr>
              <p:nvPr/>
            </p:nvSpPr>
            <p:spPr bwMode="auto">
              <a:xfrm>
                <a:off x="833" y="1946"/>
                <a:ext cx="116" cy="233"/>
              </a:xfrm>
              <a:prstGeom prst="rect">
                <a:avLst/>
              </a:prstGeom>
              <a:noFill/>
              <a:ln w="9525">
                <a:noFill/>
                <a:miter lim="800000"/>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59" name="Line 48"/>
              <p:cNvSpPr>
                <a:spLocks noChangeShapeType="1"/>
              </p:cNvSpPr>
              <p:nvPr/>
            </p:nvSpPr>
            <p:spPr bwMode="auto">
              <a:xfrm flipH="1">
                <a:off x="1914" y="2488"/>
                <a:ext cx="469" cy="0"/>
              </a:xfrm>
              <a:prstGeom prst="line">
                <a:avLst/>
              </a:prstGeom>
              <a:noFill/>
              <a:ln w="9525">
                <a:solidFill>
                  <a:srgbClr val="000000"/>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60" name="Line 49"/>
              <p:cNvSpPr>
                <a:spLocks noChangeShapeType="1"/>
              </p:cNvSpPr>
              <p:nvPr/>
            </p:nvSpPr>
            <p:spPr bwMode="auto">
              <a:xfrm flipH="1">
                <a:off x="1077" y="2469"/>
                <a:ext cx="469" cy="0"/>
              </a:xfrm>
              <a:prstGeom prst="line">
                <a:avLst/>
              </a:prstGeom>
              <a:noFill/>
              <a:ln w="9525">
                <a:solidFill>
                  <a:srgbClr val="000000"/>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61" name="Text Box 50"/>
              <p:cNvSpPr txBox="1">
                <a:spLocks noChangeArrowheads="1"/>
              </p:cNvSpPr>
              <p:nvPr/>
            </p:nvSpPr>
            <p:spPr bwMode="auto">
              <a:xfrm>
                <a:off x="833" y="2377"/>
                <a:ext cx="116" cy="233"/>
              </a:xfrm>
              <a:prstGeom prst="rect">
                <a:avLst/>
              </a:prstGeom>
              <a:noFill/>
              <a:ln w="9525">
                <a:noFill/>
                <a:miter lim="800000"/>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62" name="Line 51"/>
              <p:cNvSpPr>
                <a:spLocks noChangeShapeType="1"/>
              </p:cNvSpPr>
              <p:nvPr/>
            </p:nvSpPr>
            <p:spPr bwMode="auto">
              <a:xfrm flipH="1">
                <a:off x="1914" y="2987"/>
                <a:ext cx="469" cy="0"/>
              </a:xfrm>
              <a:prstGeom prst="line">
                <a:avLst/>
              </a:prstGeom>
              <a:noFill/>
              <a:ln w="9525">
                <a:solidFill>
                  <a:srgbClr val="000000"/>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63" name="Line 52"/>
              <p:cNvSpPr>
                <a:spLocks noChangeShapeType="1"/>
              </p:cNvSpPr>
              <p:nvPr/>
            </p:nvSpPr>
            <p:spPr bwMode="auto">
              <a:xfrm flipH="1">
                <a:off x="1087" y="2958"/>
                <a:ext cx="469" cy="0"/>
              </a:xfrm>
              <a:prstGeom prst="line">
                <a:avLst/>
              </a:prstGeom>
              <a:noFill/>
              <a:ln w="9525">
                <a:solidFill>
                  <a:srgbClr val="000000"/>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4101" name="Object 5"/>
              <p:cNvGraphicFramePr>
                <a:graphicFrameLocks noChangeAspect="1"/>
              </p:cNvGraphicFramePr>
              <p:nvPr/>
            </p:nvGraphicFramePr>
            <p:xfrm>
              <a:off x="144" y="599"/>
              <a:ext cx="960" cy="259"/>
            </p:xfrm>
            <a:graphic>
              <a:graphicData uri="http://schemas.openxmlformats.org/presentationml/2006/ole">
                <mc:AlternateContent>
                  <mc:Choice xmlns:v="urn:schemas-microsoft-com:vml" Requires="v">
                    <p:oleObj spid="_x0000_s1047" name="Equation" r:id="rId9" imgW="888614" imgH="241195" progId="Equation.3">
                      <p:embed/>
                    </p:oleObj>
                  </mc:Choice>
                  <mc:Fallback>
                    <p:oleObj name="Equation" r:id="rId9" imgW="888614" imgH="241195" progId="Equation.3">
                      <p:embed/>
                      <p:pic>
                        <p:nvPicPr>
                          <p:cNvPr id="0" name="OLE substitute image"/>
                          <p:cNvPicPr/>
                          <p:nvPr/>
                        </p:nvPicPr>
                        <p:blipFill>
                          <a:blip r:embed="rId10">
                            <a:extLst>
                              <a:ext uri="{28A0092B-C50C-407E-A947-70E740481C1C}">
                                <a14:useLocalDpi xmlns:a14="http://schemas.microsoft.com/office/drawing/2010/main" val="0"/>
                              </a:ext>
                            </a:extLst>
                          </a:blip>
                          <a:stretch>
                            <a:fillRect/>
                          </a:stretch>
                        </p:blipFill>
                        <p:spPr>
                          <a:xfrm>
                            <a:off x="144" y="599"/>
                            <a:ext cx="960" cy="259"/>
                          </a:xfrm>
                          <a:prstGeom prst="rect">
                            <a:avLst/>
                          </a:prstGeom>
                          <a:noFill/>
                        </p:spPr>
                      </p:pic>
                    </p:oleObj>
                  </mc:Fallback>
                </mc:AlternateContent>
              </a:graphicData>
            </a:graphic>
          </p:graphicFrame>
          <p:graphicFrame>
            <p:nvGraphicFramePr>
              <p:cNvPr id="4102" name="Object 6"/>
              <p:cNvGraphicFramePr>
                <a:graphicFrameLocks noChangeAspect="1"/>
              </p:cNvGraphicFramePr>
              <p:nvPr/>
            </p:nvGraphicFramePr>
            <p:xfrm>
              <a:off x="1510" y="285"/>
              <a:ext cx="215" cy="243"/>
            </p:xfrm>
            <a:graphic>
              <a:graphicData uri="http://schemas.openxmlformats.org/presentationml/2006/ole">
                <mc:AlternateContent>
                  <mc:Choice xmlns:v="urn:schemas-microsoft-com:vml" Requires="v">
                    <p:oleObj spid="_x0000_s1048" name="Equation" r:id="rId11" imgW="190335" imgH="215713" progId="Equation.3">
                      <p:embed/>
                    </p:oleObj>
                  </mc:Choice>
                  <mc:Fallback>
                    <p:oleObj name="Equation" r:id="rId11" imgW="190335" imgH="215713" progId="Equation.3">
                      <p:embed/>
                      <p:pic>
                        <p:nvPicPr>
                          <p:cNvPr id="0" name="OLE substitute image"/>
                          <p:cNvPicPr/>
                          <p:nvPr/>
                        </p:nvPicPr>
                        <p:blipFill>
                          <a:blip r:embed="rId12">
                            <a:extLst>
                              <a:ext uri="{28A0092B-C50C-407E-A947-70E740481C1C}">
                                <a14:useLocalDpi xmlns:a14="http://schemas.microsoft.com/office/drawing/2010/main" val="0"/>
                              </a:ext>
                            </a:extLst>
                          </a:blip>
                          <a:stretch>
                            <a:fillRect/>
                          </a:stretch>
                        </p:blipFill>
                        <p:spPr>
                          <a:xfrm>
                            <a:off x="1510" y="285"/>
                            <a:ext cx="215" cy="243"/>
                          </a:xfrm>
                          <a:prstGeom prst="rect">
                            <a:avLst/>
                          </a:prstGeom>
                          <a:noFill/>
                        </p:spPr>
                      </p:pic>
                    </p:oleObj>
                  </mc:Fallback>
                </mc:AlternateContent>
              </a:graphicData>
            </a:graphic>
          </p:graphicFrame>
          <p:graphicFrame>
            <p:nvGraphicFramePr>
              <p:cNvPr id="4103" name="Object 7"/>
              <p:cNvGraphicFramePr>
                <a:graphicFrameLocks noChangeAspect="1"/>
              </p:cNvGraphicFramePr>
              <p:nvPr/>
            </p:nvGraphicFramePr>
            <p:xfrm>
              <a:off x="1458" y="704"/>
              <a:ext cx="226" cy="256"/>
            </p:xfrm>
            <a:graphic>
              <a:graphicData uri="http://schemas.openxmlformats.org/presentationml/2006/ole">
                <mc:AlternateContent>
                  <mc:Choice xmlns:v="urn:schemas-microsoft-com:vml" Requires="v">
                    <p:oleObj spid="_x0000_s1049" name="Equation" r:id="rId13" imgW="190335" imgH="215713" progId="Equation.3">
                      <p:embed/>
                    </p:oleObj>
                  </mc:Choice>
                  <mc:Fallback>
                    <p:oleObj name="Equation" r:id="rId13" imgW="190335" imgH="215713" progId="Equation.3">
                      <p:embed/>
                      <p:pic>
                        <p:nvPicPr>
                          <p:cNvPr id="0" name="OLE substitute image"/>
                          <p:cNvPicPr/>
                          <p:nvPr/>
                        </p:nvPicPr>
                        <p:blipFill>
                          <a:blip r:embed="rId14">
                            <a:extLst>
                              <a:ext uri="{28A0092B-C50C-407E-A947-70E740481C1C}">
                                <a14:useLocalDpi xmlns:a14="http://schemas.microsoft.com/office/drawing/2010/main" val="0"/>
                              </a:ext>
                            </a:extLst>
                          </a:blip>
                          <a:stretch>
                            <a:fillRect/>
                          </a:stretch>
                        </p:blipFill>
                        <p:spPr>
                          <a:xfrm>
                            <a:off x="1458" y="704"/>
                            <a:ext cx="226" cy="256"/>
                          </a:xfrm>
                          <a:prstGeom prst="rect">
                            <a:avLst/>
                          </a:prstGeom>
                          <a:noFill/>
                        </p:spPr>
                      </p:pic>
                    </p:oleObj>
                  </mc:Fallback>
                </mc:AlternateContent>
              </a:graphicData>
            </a:graphic>
          </p:graphicFrame>
          <p:graphicFrame>
            <p:nvGraphicFramePr>
              <p:cNvPr id="4104" name="Object 8"/>
              <p:cNvGraphicFramePr>
                <a:graphicFrameLocks noChangeAspect="1"/>
              </p:cNvGraphicFramePr>
              <p:nvPr/>
            </p:nvGraphicFramePr>
            <p:xfrm>
              <a:off x="1458" y="1227"/>
              <a:ext cx="318" cy="221"/>
            </p:xfrm>
            <a:graphic>
              <a:graphicData uri="http://schemas.openxmlformats.org/presentationml/2006/ole">
                <mc:AlternateContent>
                  <mc:Choice xmlns:v="urn:schemas-microsoft-com:vml" Requires="v">
                    <p:oleObj spid="_x0000_s1050" name="Equation" r:id="rId15" imgW="317087" imgH="215619" progId="Equation.3">
                      <p:embed/>
                    </p:oleObj>
                  </mc:Choice>
                  <mc:Fallback>
                    <p:oleObj name="Equation" r:id="rId15" imgW="317087" imgH="215619" progId="Equation.3">
                      <p:embed/>
                      <p:pic>
                        <p:nvPicPr>
                          <p:cNvPr id="0" name="OLE substitute image"/>
                          <p:cNvPicPr/>
                          <p:nvPr/>
                        </p:nvPicPr>
                        <p:blipFill>
                          <a:blip r:embed="rId16">
                            <a:extLst>
                              <a:ext uri="{28A0092B-C50C-407E-A947-70E740481C1C}">
                                <a14:useLocalDpi xmlns:a14="http://schemas.microsoft.com/office/drawing/2010/main" val="0"/>
                              </a:ext>
                            </a:extLst>
                          </a:blip>
                          <a:stretch>
                            <a:fillRect/>
                          </a:stretch>
                        </p:blipFill>
                        <p:spPr>
                          <a:xfrm>
                            <a:off x="1458" y="1227"/>
                            <a:ext cx="318" cy="221"/>
                          </a:xfrm>
                          <a:prstGeom prst="rect">
                            <a:avLst/>
                          </a:prstGeom>
                          <a:noFill/>
                        </p:spPr>
                      </p:pic>
                    </p:oleObj>
                  </mc:Fallback>
                </mc:AlternateContent>
              </a:graphicData>
            </a:graphic>
          </p:graphicFrame>
          <p:sp>
            <p:nvSpPr>
              <p:cNvPr id="4164" name="AutoShape 57"/>
              <p:cNvSpPr>
                <a:spLocks noChangeArrowheads="1"/>
              </p:cNvSpPr>
              <p:nvPr/>
            </p:nvSpPr>
            <p:spPr bwMode="auto">
              <a:xfrm>
                <a:off x="1865" y="433"/>
                <a:ext cx="156" cy="156"/>
              </a:xfrm>
              <a:prstGeom prst="flowChartSummingJunction">
                <a:avLst/>
              </a:prstGeom>
              <a:noFill/>
              <a:ln w="9525">
                <a:solidFill>
                  <a:schemeClr val="tx1"/>
                </a:solidFill>
                <a:rou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65" name="AutoShape 58"/>
              <p:cNvSpPr>
                <a:spLocks noChangeArrowheads="1"/>
              </p:cNvSpPr>
              <p:nvPr/>
            </p:nvSpPr>
            <p:spPr bwMode="auto">
              <a:xfrm>
                <a:off x="1865" y="880"/>
                <a:ext cx="156" cy="157"/>
              </a:xfrm>
              <a:prstGeom prst="flowChartSummingJunction">
                <a:avLst/>
              </a:prstGeom>
              <a:noFill/>
              <a:ln w="9525">
                <a:solidFill>
                  <a:schemeClr val="tx1"/>
                </a:solidFill>
                <a:rou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66" name="Line 59"/>
              <p:cNvSpPr>
                <a:spLocks noChangeShapeType="1"/>
              </p:cNvSpPr>
              <p:nvPr/>
            </p:nvSpPr>
            <p:spPr bwMode="auto">
              <a:xfrm flipH="1">
                <a:off x="1937" y="223"/>
                <a:ext cx="0" cy="210"/>
              </a:xfrm>
              <a:prstGeom prst="line">
                <a:avLst/>
              </a:prstGeom>
              <a:noFill/>
              <a:ln w="9525">
                <a:solidFill>
                  <a:schemeClr val="tx1"/>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67" name="Line 60"/>
              <p:cNvSpPr>
                <a:spLocks noChangeShapeType="1"/>
              </p:cNvSpPr>
              <p:nvPr/>
            </p:nvSpPr>
            <p:spPr bwMode="auto">
              <a:xfrm flipH="1">
                <a:off x="1930" y="651"/>
                <a:ext cx="0" cy="210"/>
              </a:xfrm>
              <a:prstGeom prst="line">
                <a:avLst/>
              </a:prstGeom>
              <a:noFill/>
              <a:ln w="9525">
                <a:solidFill>
                  <a:schemeClr val="tx1"/>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4105" name="Object 9"/>
              <p:cNvGraphicFramePr>
                <a:graphicFrameLocks noChangeAspect="1"/>
              </p:cNvGraphicFramePr>
              <p:nvPr/>
            </p:nvGraphicFramePr>
            <p:xfrm>
              <a:off x="1959" y="608"/>
              <a:ext cx="345" cy="192"/>
            </p:xfrm>
            <a:graphic>
              <a:graphicData uri="http://schemas.openxmlformats.org/presentationml/2006/ole">
                <mc:AlternateContent>
                  <mc:Choice xmlns:v="urn:schemas-microsoft-com:vml" Requires="v">
                    <p:oleObj spid="_x0000_s1051" name="Equation" r:id="rId17" imgW="342751" imgH="190417" progId="Equation.3">
                      <p:embed/>
                    </p:oleObj>
                  </mc:Choice>
                  <mc:Fallback>
                    <p:oleObj name="Equation" r:id="rId17" imgW="342751" imgH="190417" progId="Equation.3">
                      <p:embed/>
                      <p:pic>
                        <p:nvPicPr>
                          <p:cNvPr id="0" name="OLE substitute image"/>
                          <p:cNvPicPr/>
                          <p:nvPr/>
                        </p:nvPicPr>
                        <p:blipFill>
                          <a:blip r:embed="rId18">
                            <a:extLst>
                              <a:ext uri="{28A0092B-C50C-407E-A947-70E740481C1C}">
                                <a14:useLocalDpi xmlns:a14="http://schemas.microsoft.com/office/drawing/2010/main" val="0"/>
                              </a:ext>
                            </a:extLst>
                          </a:blip>
                          <a:stretch>
                            <a:fillRect/>
                          </a:stretch>
                        </p:blipFill>
                        <p:spPr>
                          <a:xfrm>
                            <a:off x="1959" y="608"/>
                            <a:ext cx="345" cy="192"/>
                          </a:xfrm>
                          <a:prstGeom prst="rect">
                            <a:avLst/>
                          </a:prstGeom>
                          <a:noFill/>
                        </p:spPr>
                      </p:pic>
                    </p:oleObj>
                  </mc:Fallback>
                </mc:AlternateContent>
              </a:graphicData>
            </a:graphic>
          </p:graphicFrame>
          <p:sp>
            <p:nvSpPr>
              <p:cNvPr id="4168" name="AutoShape 62"/>
              <p:cNvSpPr>
                <a:spLocks noChangeArrowheads="1"/>
              </p:cNvSpPr>
              <p:nvPr/>
            </p:nvSpPr>
            <p:spPr bwMode="auto">
              <a:xfrm>
                <a:off x="1875" y="1367"/>
                <a:ext cx="156" cy="157"/>
              </a:xfrm>
              <a:prstGeom prst="flowChartSummingJunction">
                <a:avLst/>
              </a:prstGeom>
              <a:noFill/>
              <a:ln w="9525">
                <a:solidFill>
                  <a:schemeClr val="tx1"/>
                </a:solidFill>
                <a:rou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4106" name="Object 10"/>
              <p:cNvGraphicFramePr>
                <a:graphicFrameLocks noChangeAspect="1"/>
              </p:cNvGraphicFramePr>
              <p:nvPr/>
            </p:nvGraphicFramePr>
            <p:xfrm>
              <a:off x="1949" y="1070"/>
              <a:ext cx="439" cy="188"/>
            </p:xfrm>
            <a:graphic>
              <a:graphicData uri="http://schemas.openxmlformats.org/presentationml/2006/ole">
                <mc:AlternateContent>
                  <mc:Choice xmlns:v="urn:schemas-microsoft-com:vml" Requires="v">
                    <p:oleObj spid="_x0000_s1052" name="Equation" r:id="rId19" imgW="469800" imgH="203040" progId="Equation.3">
                      <p:embed/>
                    </p:oleObj>
                  </mc:Choice>
                  <mc:Fallback>
                    <p:oleObj name="Equation" r:id="rId19" imgW="469800" imgH="203040" progId="Equation.3">
                      <p:embed/>
                      <p:pic>
                        <p:nvPicPr>
                          <p:cNvPr id="0" name="OLE substitute image"/>
                          <p:cNvPicPr/>
                          <p:nvPr/>
                        </p:nvPicPr>
                        <p:blipFill>
                          <a:blip r:embed="rId20">
                            <a:extLst>
                              <a:ext uri="{28A0092B-C50C-407E-A947-70E740481C1C}">
                                <a14:useLocalDpi xmlns:a14="http://schemas.microsoft.com/office/drawing/2010/main" val="0"/>
                              </a:ext>
                            </a:extLst>
                          </a:blip>
                          <a:stretch>
                            <a:fillRect/>
                          </a:stretch>
                        </p:blipFill>
                        <p:spPr>
                          <a:xfrm>
                            <a:off x="1949" y="1070"/>
                            <a:ext cx="439" cy="188"/>
                          </a:xfrm>
                          <a:prstGeom prst="rect">
                            <a:avLst/>
                          </a:prstGeom>
                          <a:noFill/>
                        </p:spPr>
                      </p:pic>
                    </p:oleObj>
                  </mc:Fallback>
                </mc:AlternateContent>
              </a:graphicData>
            </a:graphic>
          </p:graphicFrame>
          <p:sp>
            <p:nvSpPr>
              <p:cNvPr id="4169" name="Line 64"/>
              <p:cNvSpPr>
                <a:spLocks noChangeShapeType="1"/>
              </p:cNvSpPr>
              <p:nvPr/>
            </p:nvSpPr>
            <p:spPr bwMode="auto">
              <a:xfrm flipH="1">
                <a:off x="1956" y="1181"/>
                <a:ext cx="0" cy="209"/>
              </a:xfrm>
              <a:prstGeom prst="line">
                <a:avLst/>
              </a:prstGeom>
              <a:noFill/>
              <a:ln w="9525">
                <a:solidFill>
                  <a:schemeClr val="tx1"/>
                </a:solidFill>
                <a:rou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4107" name="Object 11"/>
              <p:cNvGraphicFramePr>
                <a:graphicFrameLocks noChangeAspect="1"/>
              </p:cNvGraphicFramePr>
              <p:nvPr/>
            </p:nvGraphicFramePr>
            <p:xfrm>
              <a:off x="2448" y="1645"/>
              <a:ext cx="432" cy="212"/>
            </p:xfrm>
            <a:graphic>
              <a:graphicData uri="http://schemas.openxmlformats.org/presentationml/2006/ole">
                <mc:AlternateContent>
                  <mc:Choice xmlns:v="urn:schemas-microsoft-com:vml" Requires="v">
                    <p:oleObj spid="_x0000_s1053" name="Equation" r:id="rId21" imgW="406048" imgH="203024" progId="Equation.3">
                      <p:embed/>
                    </p:oleObj>
                  </mc:Choice>
                  <mc:Fallback>
                    <p:oleObj name="Equation" r:id="rId21" imgW="406048" imgH="203024" progId="Equation.3">
                      <p:embed/>
                      <p:pic>
                        <p:nvPicPr>
                          <p:cNvPr id="0" name="OLE substitute image"/>
                          <p:cNvPicPr/>
                          <p:nvPr/>
                        </p:nvPicPr>
                        <p:blipFill>
                          <a:blip r:embed="rId22">
                            <a:extLst>
                              <a:ext uri="{28A0092B-C50C-407E-A947-70E740481C1C}">
                                <a14:useLocalDpi xmlns:a14="http://schemas.microsoft.com/office/drawing/2010/main" val="0"/>
                              </a:ext>
                            </a:extLst>
                          </a:blip>
                          <a:stretch>
                            <a:fillRect/>
                          </a:stretch>
                        </p:blipFill>
                        <p:spPr>
                          <a:xfrm>
                            <a:off x="2448" y="1645"/>
                            <a:ext cx="432" cy="212"/>
                          </a:xfrm>
                          <a:prstGeom prst="rect">
                            <a:avLst/>
                          </a:prstGeom>
                          <a:noFill/>
                        </p:spPr>
                      </p:pic>
                    </p:oleObj>
                  </mc:Fallback>
                </mc:AlternateContent>
              </a:graphicData>
            </a:graphic>
          </p:graphicFrame>
          <p:graphicFrame>
            <p:nvGraphicFramePr>
              <p:cNvPr id="4108" name="Object 12"/>
              <p:cNvGraphicFramePr>
                <a:graphicFrameLocks noChangeAspect="1"/>
              </p:cNvGraphicFramePr>
              <p:nvPr/>
            </p:nvGraphicFramePr>
            <p:xfrm>
              <a:off x="2500" y="2168"/>
              <a:ext cx="428" cy="209"/>
            </p:xfrm>
            <a:graphic>
              <a:graphicData uri="http://schemas.openxmlformats.org/presentationml/2006/ole">
                <mc:AlternateContent>
                  <mc:Choice xmlns:v="urn:schemas-microsoft-com:vml" Requires="v">
                    <p:oleObj spid="_x0000_s1054" name="Equation" r:id="rId23" imgW="393529" imgH="190417" progId="Equation.3">
                      <p:embed/>
                    </p:oleObj>
                  </mc:Choice>
                  <mc:Fallback>
                    <p:oleObj name="Equation" r:id="rId23" imgW="393529" imgH="190417" progId="Equation.3">
                      <p:embed/>
                      <p:pic>
                        <p:nvPicPr>
                          <p:cNvPr id="0" name="OLE substitute image"/>
                          <p:cNvPicPr/>
                          <p:nvPr/>
                        </p:nvPicPr>
                        <p:blipFill>
                          <a:blip r:embed="rId24">
                            <a:extLst>
                              <a:ext uri="{28A0092B-C50C-407E-A947-70E740481C1C}">
                                <a14:useLocalDpi xmlns:a14="http://schemas.microsoft.com/office/drawing/2010/main" val="0"/>
                              </a:ext>
                            </a:extLst>
                          </a:blip>
                          <a:stretch>
                            <a:fillRect/>
                          </a:stretch>
                        </p:blipFill>
                        <p:spPr>
                          <a:xfrm>
                            <a:off x="2500" y="2168"/>
                            <a:ext cx="428" cy="209"/>
                          </a:xfrm>
                          <a:prstGeom prst="rect">
                            <a:avLst/>
                          </a:prstGeom>
                          <a:noFill/>
                        </p:spPr>
                      </p:pic>
                    </p:oleObj>
                  </mc:Fallback>
                </mc:AlternateContent>
              </a:graphicData>
            </a:graphic>
          </p:graphicFrame>
          <p:graphicFrame>
            <p:nvGraphicFramePr>
              <p:cNvPr id="4109" name="Object 13"/>
              <p:cNvGraphicFramePr>
                <a:graphicFrameLocks noChangeAspect="1"/>
              </p:cNvGraphicFramePr>
              <p:nvPr/>
            </p:nvGraphicFramePr>
            <p:xfrm>
              <a:off x="2303" y="2586"/>
              <a:ext cx="577" cy="224"/>
            </p:xfrm>
            <a:graphic>
              <a:graphicData uri="http://schemas.openxmlformats.org/presentationml/2006/ole">
                <mc:AlternateContent>
                  <mc:Choice xmlns:v="urn:schemas-microsoft-com:vml" Requires="v">
                    <p:oleObj spid="_x0000_s1055" name="Equation" r:id="rId25" imgW="520560" imgH="203040" progId="Equation.3">
                      <p:embed/>
                    </p:oleObj>
                  </mc:Choice>
                  <mc:Fallback>
                    <p:oleObj name="Equation" r:id="rId25" imgW="520560" imgH="203040" progId="Equation.3">
                      <p:embed/>
                      <p:pic>
                        <p:nvPicPr>
                          <p:cNvPr id="0" name="OLE substitute image"/>
                          <p:cNvPicPr/>
                          <p:nvPr/>
                        </p:nvPicPr>
                        <p:blipFill>
                          <a:blip r:embed="rId26">
                            <a:extLst>
                              <a:ext uri="{28A0092B-C50C-407E-A947-70E740481C1C}">
                                <a14:useLocalDpi xmlns:a14="http://schemas.microsoft.com/office/drawing/2010/main" val="0"/>
                              </a:ext>
                            </a:extLst>
                          </a:blip>
                          <a:stretch>
                            <a:fillRect/>
                          </a:stretch>
                        </p:blipFill>
                        <p:spPr>
                          <a:xfrm>
                            <a:off x="2303" y="2586"/>
                            <a:ext cx="577" cy="224"/>
                          </a:xfrm>
                          <a:prstGeom prst="rect">
                            <a:avLst/>
                          </a:prstGeom>
                          <a:noFill/>
                        </p:spPr>
                      </p:pic>
                    </p:oleObj>
                  </mc:Fallback>
                </mc:AlternateContent>
              </a:graphicData>
            </a:graphic>
          </p:graphicFrame>
          <p:sp>
            <p:nvSpPr>
              <p:cNvPr id="4170" name="Text Box 68"/>
              <p:cNvSpPr txBox="1">
                <a:spLocks noChangeArrowheads="1"/>
              </p:cNvSpPr>
              <p:nvPr/>
            </p:nvSpPr>
            <p:spPr bwMode="auto">
              <a:xfrm>
                <a:off x="1663" y="965"/>
                <a:ext cx="257" cy="523"/>
              </a:xfrm>
              <a:prstGeom prst="rect">
                <a:avLst/>
              </a:prstGeom>
              <a:noFill/>
              <a:ln w="9525">
                <a:noFill/>
                <a:miter lim="800000"/>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a:t>
                </a:r>
                <a:endParaRPr lang="en-US"/>
              </a:p>
            </p:txBody>
          </p:sp>
          <p:graphicFrame>
            <p:nvGraphicFramePr>
              <p:cNvPr id="4110" name="Object 14"/>
              <p:cNvGraphicFramePr>
                <a:graphicFrameLocks noChangeAspect="1"/>
              </p:cNvGraphicFramePr>
              <p:nvPr/>
            </p:nvGraphicFramePr>
            <p:xfrm>
              <a:off x="1614" y="1854"/>
              <a:ext cx="261" cy="314"/>
            </p:xfrm>
            <a:graphic>
              <a:graphicData uri="http://schemas.openxmlformats.org/presentationml/2006/ole">
                <mc:AlternateContent>
                  <mc:Choice xmlns:v="urn:schemas-microsoft-com:vml" Requires="v">
                    <p:oleObj spid="_x0000_s1056" name="Equation" r:id="rId27" imgW="381000" imgH="457200" progId="Equation.3">
                      <p:embed/>
                    </p:oleObj>
                  </mc:Choice>
                  <mc:Fallback>
                    <p:oleObj name="Equation" r:id="rId27" imgW="381000" imgH="457200" progId="Equation.3">
                      <p:embed/>
                      <p:pic>
                        <p:nvPicPr>
                          <p:cNvPr id="0" name="OLE substitute image"/>
                          <p:cNvPicPr/>
                          <p:nvPr/>
                        </p:nvPicPr>
                        <p:blipFill>
                          <a:blip r:embed="rId6">
                            <a:extLst>
                              <a:ext uri="{28A0092B-C50C-407E-A947-70E740481C1C}">
                                <a14:useLocalDpi xmlns:a14="http://schemas.microsoft.com/office/drawing/2010/main" val="0"/>
                              </a:ext>
                            </a:extLst>
                          </a:blip>
                          <a:stretch>
                            <a:fillRect/>
                          </a:stretch>
                        </p:blipFill>
                        <p:spPr>
                          <a:xfrm>
                            <a:off x="1614" y="1854"/>
                            <a:ext cx="261" cy="314"/>
                          </a:xfrm>
                          <a:prstGeom prst="rect">
                            <a:avLst/>
                          </a:prstGeom>
                          <a:noFill/>
                        </p:spPr>
                      </p:pic>
                    </p:oleObj>
                  </mc:Fallback>
                </mc:AlternateContent>
              </a:graphicData>
            </a:graphic>
          </p:graphicFrame>
          <p:sp>
            <p:nvSpPr>
              <p:cNvPr id="4171" name="Rectangle 70"/>
              <p:cNvSpPr>
                <a:spLocks noChangeArrowheads="1"/>
              </p:cNvSpPr>
              <p:nvPr/>
            </p:nvSpPr>
            <p:spPr bwMode="auto">
              <a:xfrm>
                <a:off x="1562" y="1854"/>
                <a:ext cx="365" cy="314"/>
              </a:xfrm>
              <a:prstGeom prst="rect">
                <a:avLst/>
              </a:prstGeom>
              <a:noFill/>
              <a:ln w="9525">
                <a:solidFill>
                  <a:schemeClr val="tx1"/>
                </a:solidFill>
                <a:miter lim="800000"/>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4111" name="Object 15"/>
              <p:cNvGraphicFramePr>
                <a:graphicFrameLocks noChangeAspect="1"/>
              </p:cNvGraphicFramePr>
              <p:nvPr/>
            </p:nvGraphicFramePr>
            <p:xfrm>
              <a:off x="1657" y="2325"/>
              <a:ext cx="260" cy="314"/>
            </p:xfrm>
            <a:graphic>
              <a:graphicData uri="http://schemas.openxmlformats.org/presentationml/2006/ole">
                <mc:AlternateContent>
                  <mc:Choice xmlns:v="urn:schemas-microsoft-com:vml" Requires="v">
                    <p:oleObj spid="_x0000_s1057" name="Equation" r:id="rId28" imgW="381000" imgH="457200" progId="Equation.3">
                      <p:embed/>
                    </p:oleObj>
                  </mc:Choice>
                  <mc:Fallback>
                    <p:oleObj name="Equation" r:id="rId28" imgW="381000" imgH="457200" progId="Equation.3">
                      <p:embed/>
                      <p:pic>
                        <p:nvPicPr>
                          <p:cNvPr id="0" name="OLE substitute image"/>
                          <p:cNvPicPr/>
                          <p:nvPr/>
                        </p:nvPicPr>
                        <p:blipFill>
                          <a:blip r:embed="rId6">
                            <a:extLst>
                              <a:ext uri="{28A0092B-C50C-407E-A947-70E740481C1C}">
                                <a14:useLocalDpi xmlns:a14="http://schemas.microsoft.com/office/drawing/2010/main" val="0"/>
                              </a:ext>
                            </a:extLst>
                          </a:blip>
                          <a:stretch>
                            <a:fillRect/>
                          </a:stretch>
                        </p:blipFill>
                        <p:spPr>
                          <a:xfrm>
                            <a:off x="1657" y="2325"/>
                            <a:ext cx="260" cy="314"/>
                          </a:xfrm>
                          <a:prstGeom prst="rect">
                            <a:avLst/>
                          </a:prstGeom>
                          <a:noFill/>
                        </p:spPr>
                      </p:pic>
                    </p:oleObj>
                  </mc:Fallback>
                </mc:AlternateContent>
              </a:graphicData>
            </a:graphic>
          </p:graphicFrame>
          <p:sp>
            <p:nvSpPr>
              <p:cNvPr id="4172" name="Rectangle 72"/>
              <p:cNvSpPr>
                <a:spLocks noChangeArrowheads="1"/>
              </p:cNvSpPr>
              <p:nvPr/>
            </p:nvSpPr>
            <p:spPr bwMode="auto">
              <a:xfrm>
                <a:off x="1562" y="2325"/>
                <a:ext cx="365" cy="314"/>
              </a:xfrm>
              <a:prstGeom prst="rect">
                <a:avLst/>
              </a:prstGeom>
              <a:noFill/>
              <a:ln w="9525">
                <a:solidFill>
                  <a:schemeClr val="tx1"/>
                </a:solidFill>
                <a:miter lim="800000"/>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4112" name="Object 16"/>
              <p:cNvGraphicFramePr>
                <a:graphicFrameLocks noChangeAspect="1"/>
              </p:cNvGraphicFramePr>
              <p:nvPr/>
            </p:nvGraphicFramePr>
            <p:xfrm>
              <a:off x="833" y="1907"/>
              <a:ext cx="238" cy="268"/>
            </p:xfrm>
            <a:graphic>
              <a:graphicData uri="http://schemas.openxmlformats.org/presentationml/2006/ole">
                <mc:AlternateContent>
                  <mc:Choice xmlns:v="urn:schemas-microsoft-com:vml" Requires="v">
                    <p:oleObj spid="_x0000_s1058" name="Equation" r:id="rId29" imgW="190335" imgH="215713" progId="Equation.3">
                      <p:embed/>
                    </p:oleObj>
                  </mc:Choice>
                  <mc:Fallback>
                    <p:oleObj name="Equation" r:id="rId29" imgW="190335" imgH="215713" progId="Equation.3">
                      <p:embed/>
                      <p:pic>
                        <p:nvPicPr>
                          <p:cNvPr id="0" name="OLE substitute image"/>
                          <p:cNvPicPr/>
                          <p:nvPr/>
                        </p:nvPicPr>
                        <p:blipFill>
                          <a:blip r:embed="rId30">
                            <a:extLst>
                              <a:ext uri="{28A0092B-C50C-407E-A947-70E740481C1C}">
                                <a14:useLocalDpi xmlns:a14="http://schemas.microsoft.com/office/drawing/2010/main" val="0"/>
                              </a:ext>
                            </a:extLst>
                          </a:blip>
                          <a:stretch>
                            <a:fillRect/>
                          </a:stretch>
                        </p:blipFill>
                        <p:spPr>
                          <a:xfrm>
                            <a:off x="833" y="1907"/>
                            <a:ext cx="238" cy="268"/>
                          </a:xfrm>
                          <a:prstGeom prst="rect">
                            <a:avLst/>
                          </a:prstGeom>
                          <a:noFill/>
                        </p:spPr>
                      </p:pic>
                    </p:oleObj>
                  </mc:Fallback>
                </mc:AlternateContent>
              </a:graphicData>
            </a:graphic>
          </p:graphicFrame>
          <p:graphicFrame>
            <p:nvGraphicFramePr>
              <p:cNvPr id="4113" name="Object 17"/>
              <p:cNvGraphicFramePr>
                <a:graphicFrameLocks noChangeAspect="1"/>
              </p:cNvGraphicFramePr>
              <p:nvPr/>
            </p:nvGraphicFramePr>
            <p:xfrm>
              <a:off x="833" y="2377"/>
              <a:ext cx="191" cy="216"/>
            </p:xfrm>
            <a:graphic>
              <a:graphicData uri="http://schemas.openxmlformats.org/presentationml/2006/ole">
                <mc:AlternateContent>
                  <mc:Choice xmlns:v="urn:schemas-microsoft-com:vml" Requires="v">
                    <p:oleObj spid="_x0000_s1059" name="Equation" r:id="rId31" imgW="190335" imgH="215713" progId="Equation.3">
                      <p:embed/>
                    </p:oleObj>
                  </mc:Choice>
                  <mc:Fallback>
                    <p:oleObj name="Equation" r:id="rId31" imgW="190335" imgH="215713" progId="Equation.3">
                      <p:embed/>
                      <p:pic>
                        <p:nvPicPr>
                          <p:cNvPr id="0" name="OLE substitute image"/>
                          <p:cNvPicPr/>
                          <p:nvPr/>
                        </p:nvPicPr>
                        <p:blipFill>
                          <a:blip r:embed="rId32">
                            <a:extLst>
                              <a:ext uri="{28A0092B-C50C-407E-A947-70E740481C1C}">
                                <a14:useLocalDpi xmlns:a14="http://schemas.microsoft.com/office/drawing/2010/main" val="0"/>
                              </a:ext>
                            </a:extLst>
                          </a:blip>
                          <a:stretch>
                            <a:fillRect/>
                          </a:stretch>
                        </p:blipFill>
                        <p:spPr>
                          <a:xfrm>
                            <a:off x="833" y="2377"/>
                            <a:ext cx="191" cy="216"/>
                          </a:xfrm>
                          <a:prstGeom prst="rect">
                            <a:avLst/>
                          </a:prstGeom>
                          <a:noFill/>
                        </p:spPr>
                      </p:pic>
                    </p:oleObj>
                  </mc:Fallback>
                </mc:AlternateContent>
              </a:graphicData>
            </a:graphic>
          </p:graphicFrame>
          <p:sp>
            <p:nvSpPr>
              <p:cNvPr id="4173" name="Text Box 75"/>
              <p:cNvSpPr txBox="1">
                <a:spLocks noChangeArrowheads="1"/>
              </p:cNvSpPr>
              <p:nvPr/>
            </p:nvSpPr>
            <p:spPr bwMode="auto">
              <a:xfrm>
                <a:off x="3024" y="2496"/>
                <a:ext cx="960" cy="252"/>
              </a:xfrm>
              <a:prstGeom prst="rect">
                <a:avLst/>
              </a:prstGeom>
              <a:noFill/>
              <a:ln w="9525" algn="ctr">
                <a:noFill/>
                <a:miter lim="800000"/>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en-US" sz="2000"/>
                  <a:t>Fig.3</a:t>
                </a:r>
              </a:p>
            </p:txBody>
          </p:sp>
        </p:grpSp>
      </p:grpSp>
      <p:sp>
        <p:nvSpPr>
          <p:cNvPr id="83" name="Rectangle 82"/>
          <p:cNvSpPr/>
          <p:nvPr/>
        </p:nvSpPr>
        <p:spPr>
          <a:xfrm>
            <a:off x="2915285" y="122098"/>
            <a:ext cx="7295514"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solidFill>
                  <a:schemeClr val="accent2"/>
                </a:solidFill>
                <a:latin typeface="Gill Sans MT" panose="020b0502020104020203" pitchFamily="34" charset="0"/>
              </a:rPr>
              <a:t>A baseband OFDM transmission model </a:t>
            </a:r>
          </a:p>
        </p:txBody>
      </p:sp>
      <p:sp>
        <p:nvSpPr>
          <p:cNvPr id="82" name="TextBox 81"/>
          <p:cNvSpPr txBox="1"/>
          <p:nvPr/>
        </p:nvSpPr>
        <p:spPr>
          <a:xfrm>
            <a:off x="5741195" y="3086101"/>
            <a:ext cx="132238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err="1"/>
              <a:t>f</a:t>
            </a:r>
            <a:r>
              <a:rPr lang="en-US" baseline="-25000" err="1"/>
              <a:t>q</a:t>
            </a:r>
            <a:r>
              <a:rPr lang="en-US"/>
              <a:t>=q∆f</a:t>
            </a:r>
            <a:endParaRPr lang="en-US"/>
          </a:p>
        </p:txBody>
      </p:sp>
      <p:sp>
        <p:nvSpPr>
          <p:cNvPr id="84" name="TextBox 83">
            <a:extLst>
              <a:ext uri="{FF2B5EF4-FFF2-40B4-BE49-F238E27FC236}">
                <a16:creationId xmlns="" xmlns:a16="http://schemas.microsoft.com/office/drawing/2014/main" id="{B62D1542-9332-4105-8715-9BFA55C1E716}"/>
              </a:ext>
            </a:extLst>
          </p:cNvPr>
          <p:cNvSpPr txBox="1"/>
          <p:nvPr/>
        </p:nvSpPr>
        <p:spPr>
          <a:xfrm>
            <a:off x="6414295" y="5526642"/>
            <a:ext cx="132238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err="1"/>
              <a:t>f</a:t>
            </a:r>
            <a:r>
              <a:rPr lang="en-US" baseline="-25000" err="1"/>
              <a:t>k</a:t>
            </a:r>
            <a:r>
              <a:rPr lang="en-US"/>
              <a:t>=k∆f</a:t>
            </a:r>
            <a:endParaRPr lang="en-US"/>
          </a:p>
        </p:txBody>
      </p:sp>
      <p:sp>
        <p:nvSpPr>
          <p:cNvPr id="81" name="Rectangle 80"/>
          <p:cNvSpPr/>
          <p:nvPr/>
        </p:nvSpPr>
        <p:spPr>
          <a:xfrm>
            <a:off x="715225" y="199176"/>
            <a:ext cx="10945638" cy="66588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3048198444"/>
      </p:ext>
    </p:extLst>
  </p:cSld>
  <p:clrMapOvr>
    <a:masterClrMapping/>
  </p:clrMapOvr>
  <p:transition/>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p:cNvSpPr>
            <a:spLocks noGrp="1"/>
          </p:cNvSpPr>
          <p:nvPr>
            <p:ph/>
          </p:nvPr>
        </p:nvSpPr>
        <p:spPr>
          <a:xfrm>
            <a:off x="1905001" y="1447800"/>
            <a:ext cx="8305800" cy="1905000"/>
          </a:xfrm>
        </p:spPr>
        <p:txBody>
          <a:bodyPr/>
          <a:lstStyle/>
          <a:p>
            <a:pPr>
              <a:buFont typeface="Wingdings" pitchFamily="2" charset="2"/>
              <a:buChar char="ü"/>
            </a:pPr>
            <a:r>
              <a:rPr lang="en-US" sz="2200" i="1" err="1">
                <a:latin typeface="Gill Sans MT" panose="020b0502020104020203" pitchFamily="34" charset="0"/>
              </a:rPr>
              <a:t>x</a:t>
            </a:r>
            <a:r>
              <a:rPr lang="en-US" sz="2200" i="1" baseline="-25000" err="1">
                <a:latin typeface="Gill Sans MT" panose="020b0502020104020203" pitchFamily="34" charset="0"/>
              </a:rPr>
              <a:t>q</a:t>
            </a:r>
            <a:r>
              <a:rPr lang="en-US" sz="2200" i="1">
                <a:latin typeface="Gill Sans MT" panose="020b0502020104020203" pitchFamily="34" charset="0"/>
              </a:rPr>
              <a:t> </a:t>
            </a:r>
            <a:r>
              <a:rPr lang="en-US" sz="2200">
                <a:latin typeface="Gill Sans MT" panose="020b0502020104020203" pitchFamily="34" charset="0"/>
              </a:rPr>
              <a:t>is the received subcarrier and </a:t>
            </a:r>
            <a:r>
              <a:rPr lang="en-US" sz="2200" i="1" err="1">
                <a:latin typeface="Gill Sans MT" panose="020b0502020104020203" pitchFamily="34" charset="0"/>
              </a:rPr>
              <a:t>x</a:t>
            </a:r>
            <a:r>
              <a:rPr lang="en-US" sz="2200" i="1" baseline="-25000" err="1">
                <a:latin typeface="Gill Sans MT" panose="020b0502020104020203" pitchFamily="34" charset="0"/>
              </a:rPr>
              <a:t>k</a:t>
            </a:r>
            <a:r>
              <a:rPr lang="en-US" sz="2200" i="1">
                <a:latin typeface="Gill Sans MT" panose="020b0502020104020203" pitchFamily="34" charset="0"/>
              </a:rPr>
              <a:t> </a:t>
            </a:r>
            <a:r>
              <a:rPr lang="en-US" sz="2200">
                <a:latin typeface="Gill Sans MT" panose="020b0502020104020203" pitchFamily="34" charset="0"/>
              </a:rPr>
              <a:t>represents the local oscillator.</a:t>
            </a:r>
          </a:p>
          <a:p>
            <a:pPr>
              <a:buFont typeface="Wingdings" pitchFamily="2" charset="2"/>
              <a:buChar char="ü"/>
            </a:pPr>
            <a:r>
              <a:rPr lang="en-US" sz="2200">
                <a:latin typeface="Gill Sans MT" panose="020b0502020104020203" pitchFamily="34" charset="0"/>
              </a:rPr>
              <a:t>When integrating received power over one symbol period, </a:t>
            </a:r>
            <a:r>
              <a:rPr lang="en-US" sz="2200" i="1">
                <a:latin typeface="Gill Sans MT" panose="020b0502020104020203" pitchFamily="34" charset="0"/>
              </a:rPr>
              <a:t>T</a:t>
            </a:r>
            <a:r>
              <a:rPr lang="en-US" sz="2200" i="1" baseline="-25000">
                <a:latin typeface="Gill Sans MT" panose="020b0502020104020203" pitchFamily="34" charset="0"/>
              </a:rPr>
              <a:t>U</a:t>
            </a:r>
            <a:r>
              <a:rPr lang="en-US" sz="2200">
                <a:latin typeface="Gill Sans MT" panose="020b0502020104020203" pitchFamily="34" charset="0"/>
              </a:rPr>
              <a:t>, the output of the correlators is zero for any combination, except when </a:t>
            </a:r>
            <a:r>
              <a:rPr lang="en-US" sz="2200" i="1">
                <a:latin typeface="Gill Sans MT" panose="020b0502020104020203" pitchFamily="34" charset="0"/>
              </a:rPr>
              <a:t>k </a:t>
            </a:r>
            <a:r>
              <a:rPr lang="en-US" sz="2200">
                <a:latin typeface="Gill Sans MT" panose="020b0502020104020203" pitchFamily="34" charset="0"/>
              </a:rPr>
              <a:t>= </a:t>
            </a:r>
            <a:r>
              <a:rPr lang="en-US" sz="2200" i="1">
                <a:latin typeface="Gill Sans MT" panose="020b0502020104020203" pitchFamily="34" charset="0"/>
              </a:rPr>
              <a:t>q</a:t>
            </a:r>
            <a:r>
              <a:rPr lang="en-US" sz="2200">
                <a:latin typeface="Gill Sans MT" panose="020b0502020104020203" pitchFamily="34" charset="0"/>
              </a:rPr>
              <a:t>.</a:t>
            </a:r>
          </a:p>
        </p:txBody>
      </p:sp>
      <p:sp>
        <p:nvSpPr>
          <p:cNvPr id="3" name="Slide Number Placeholder 2"/>
          <p:cNvSpPr>
            <a:spLocks noGrp="1"/>
          </p:cNvSpPr>
          <p:nvPr>
            <p:ph type="sldNum" sz="quarter" idx="12"/>
          </p:nvPr>
        </p:nvSpPr>
        <p:spPr/>
        <p:txBody>
          <a:bodyPr/>
          <a:lstStyle/>
          <a:p>
            <a:pPr>
              <a:defRPr/>
            </a:pPr>
            <a:fld id="{8889644D-C9F4-45D8-9436-F15691B06083}" type="slidenum">
              <a:rPr lang="en-US" smtClean="0"/>
              <a:pPr>
                <a:defRPr/>
              </a:pPr>
              <a:t>89</a:t>
            </a:fld>
            <a:endParaRPr lang="en-US"/>
          </a:p>
        </p:txBody>
      </p:sp>
      <p:pic>
        <p:nvPicPr>
          <p:cNvPr id="5" name="Picture 4"/>
          <p:cNvPicPr>
            <a:picLocks noChangeAspect="1"/>
          </p:cNvPicPr>
          <p:nvPr/>
        </p:nvPicPr>
        <p:blipFill>
          <a:blip r:embed="rId2"/>
          <a:stretch>
            <a:fillRect/>
          </a:stretch>
        </p:blipFill>
        <p:spPr>
          <a:xfrm>
            <a:off x="2858338" y="3352800"/>
            <a:ext cx="7123862" cy="2059505"/>
          </a:xfrm>
          <a:prstGeom prst="rect">
            <a:avLst/>
          </a:prstGeom>
        </p:spPr>
      </p:pic>
      <p:sp>
        <p:nvSpPr>
          <p:cNvPr id="7" name="Rectangle 6"/>
          <p:cNvSpPr/>
          <p:nvPr/>
        </p:nvSpPr>
        <p:spPr>
          <a:xfrm>
            <a:off x="2312711" y="281254"/>
            <a:ext cx="7566579"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solidFill>
                  <a:schemeClr val="accent2"/>
                </a:solidFill>
                <a:latin typeface="Gill Sans MT" panose="020b0502020104020203" pitchFamily="34" charset="0"/>
              </a:rPr>
              <a:t>A baseband OFDM transmission model </a:t>
            </a:r>
          </a:p>
        </p:txBody>
      </p:sp>
      <p:sp>
        <p:nvSpPr>
          <p:cNvPr id="6" name="Rectangle 5"/>
          <p:cNvSpPr/>
          <p:nvPr/>
        </p:nvSpPr>
        <p:spPr>
          <a:xfrm>
            <a:off x="760491" y="281254"/>
            <a:ext cx="10898109" cy="535754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371484541"/>
      </p:ext>
    </p:extLst>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itle 1"/>
          <p:cNvSpPr>
            <a:spLocks noGrp="1"/>
          </p:cNvSpPr>
          <p:nvPr>
            <p:ph type="title"/>
          </p:nvPr>
        </p:nvSpPr>
        <p:spPr/>
        <p:txBody>
          <a:bodyPr>
            <a:normAutofit fontScale="90000"/>
          </a:bodyPr>
          <a:lstStyle/>
          <a:p>
            <a:r>
              <a:rPr lang="en-US" smtClean="0"/>
              <a:t>Wireless </a:t>
            </a:r>
            <a:r>
              <a:rPr lang="en-US"/>
              <a:t>Challenges?</a:t>
            </a:r>
            <a:br>
              <a:rPr lang="en-US"/>
            </a:br>
            <a:endParaRPr lang="en-US"/>
          </a:p>
        </p:txBody>
      </p:sp>
      <p:sp>
        <p:nvSpPr>
          <p:cNvPr id="3" name="Content Placeholder 2"/>
          <p:cNvSpPr>
            <a:spLocks noGrp="1"/>
          </p:cNvSpPr>
          <p:nvPr>
            <p:ph idx="1"/>
          </p:nvPr>
        </p:nvSpPr>
        <p:spPr/>
        <p:txBody>
          <a:bodyPr>
            <a:normAutofit/>
          </a:bodyPr>
          <a:lstStyle/>
          <a:p>
            <a:r>
              <a:rPr lang="en-US" b="1" smtClean="0"/>
              <a:t>Interference</a:t>
            </a:r>
            <a:r>
              <a:rPr lang="en-US"/>
              <a:t> — Routers can be too loud, making it impossible for them to hear each other</a:t>
            </a:r>
            <a:r>
              <a:rPr lang="en-US" smtClean="0"/>
              <a:t>.</a:t>
            </a:r>
          </a:p>
          <a:p>
            <a:endParaRPr lang="en-US"/>
          </a:p>
          <a:p>
            <a:endParaRPr lang="en-US" smtClean="0"/>
          </a:p>
          <a:p>
            <a:endParaRPr lang="en-US" smtClean="0"/>
          </a:p>
          <a:p>
            <a:endParaRPr lang="en-US" smtClean="0"/>
          </a:p>
          <a:p>
            <a:r>
              <a:rPr lang="en-US" b="1"/>
              <a:t>Weather</a:t>
            </a:r>
            <a:r>
              <a:rPr lang="en-US"/>
              <a:t> — Weather conditions can disrupt wireless signals</a:t>
            </a:r>
            <a:r>
              <a:rPr lang="en-US" smtClean="0"/>
              <a:t>.</a:t>
            </a:r>
          </a:p>
          <a:p>
            <a:endParaRPr lang="en-US"/>
          </a:p>
          <a:p>
            <a:endParaRPr lang="en-US" smtClean="0"/>
          </a:p>
          <a:p>
            <a:endParaRPr lang="en-US" smtClean="0"/>
          </a:p>
          <a:p>
            <a:endParaRPr lang="en-US"/>
          </a:p>
          <a:p>
            <a:r>
              <a:rPr lang="en-US" b="1" smtClean="0"/>
              <a:t>Electrical </a:t>
            </a:r>
            <a:r>
              <a:rPr lang="en-US" b="1"/>
              <a:t>power issues</a:t>
            </a:r>
            <a:r>
              <a:rPr lang="en-US"/>
              <a:t> — Routers need steady electricity to work correctly.</a:t>
            </a:r>
          </a:p>
        </p:txBody>
      </p:sp>
      <p:sp>
        <p:nvSpPr>
          <p:cNvPr id="4" name="Slide Number Placeholder 3"/>
          <p:cNvSpPr>
            <a:spLocks noGrp="1"/>
          </p:cNvSpPr>
          <p:nvPr>
            <p:ph type="sldNum" sz="quarter" idx="12"/>
          </p:nvPr>
        </p:nvSpPr>
        <p:spPr/>
        <p:txBody>
          <a:bodyPr/>
          <a:lstStyle/>
          <a:p>
            <a:fld id="{EDC8AA99-7238-42D3-B68A-A4E1B56FEE73}" type="slidenum">
              <a:rPr lang="en-US" smtClean="0"/>
              <a:t>9</a:t>
            </a:fld>
            <a:endParaRPr lang="en-US"/>
          </a:p>
        </p:txBody>
      </p:sp>
      <p:pic>
        <p:nvPicPr>
          <p:cNvPr id="5" name="Picture 4"/>
          <p:cNvPicPr>
            <a:picLocks noChangeAspect="1"/>
          </p:cNvPicPr>
          <p:nvPr/>
        </p:nvPicPr>
        <p:blipFill>
          <a:blip r:embed="rId2"/>
          <a:stretch>
            <a:fillRect/>
          </a:stretch>
        </p:blipFill>
        <p:spPr>
          <a:xfrm>
            <a:off x="4387515" y="3863182"/>
            <a:ext cx="1510245" cy="1371600"/>
          </a:xfrm>
          <a:prstGeom prst="rect">
            <a:avLst/>
          </a:prstGeom>
        </p:spPr>
      </p:pic>
      <p:pic>
        <p:nvPicPr>
          <p:cNvPr id="6" name="Picture 5"/>
          <p:cNvPicPr>
            <a:picLocks noChangeAspect="1"/>
          </p:cNvPicPr>
          <p:nvPr/>
        </p:nvPicPr>
        <p:blipFill>
          <a:blip r:embed="rId3"/>
          <a:stretch>
            <a:fillRect/>
          </a:stretch>
        </p:blipFill>
        <p:spPr>
          <a:xfrm>
            <a:off x="3733798" y="2209800"/>
            <a:ext cx="2817677" cy="1276011"/>
          </a:xfrm>
          <a:prstGeom prst="rect">
            <a:avLst/>
          </a:prstGeom>
        </p:spPr>
      </p:pic>
      <p:sp>
        <p:nvSpPr>
          <p:cNvPr id="8" name="Title 1"/>
          <p:cNvSpPr txBox="1"/>
          <p:nvPr/>
        </p:nvSpPr>
        <p:spPr>
          <a:xfrm>
            <a:off x="990600" y="211347"/>
            <a:ext cx="10515600" cy="1143000"/>
          </a:xfrm>
          <a:prstGeom prst="rect">
            <a:avLst/>
          </a:prstGeom>
          <a:solidFill>
            <a:schemeClr val="lt1"/>
          </a:solidFill>
          <a:ln w="25400" cap="flat" cmpd="sng" algn="ctr">
            <a:noFill/>
            <a:prstDash val="solid"/>
          </a:ln>
          <a:effectLst/>
        </p:spPr>
        <p:txBody>
          <a:bodyPr vert="horz" lIns="91440" tIns="45720" rIns="91440" bIns="45720" rtlCol="0" anchor="ctr">
            <a:normAutofit fontScale="97500" lnSpcReduction="10000"/>
          </a:bodyPr>
          <a:lstStyle>
            <a:defPPr>
              <a:defRPr lang="en-US"/>
            </a:defPPr>
            <a:lvl1pPr marL="0" algn="l" defTabSz="914400" rtl="0" eaLnBrk="1" latinLnBrk="0" hangingPunct="1">
              <a:spcBef>
                <a:spcPct val="0"/>
              </a:spcBef>
              <a:buNone/>
              <a:defRPr sz="3600" b="1" kern="1200" cap="none" spc="0">
                <a:ln>
                  <a:noFill/>
                </a:ln>
                <a:solidFill>
                  <a:srgbClr val="002060"/>
                </a:solidFill>
                <a:effectLst/>
                <a:latin typeface="Gill Sans MT" panose="020b0502020104020203" pitchFamily="34" charset="0"/>
                <a:ea typeface="+mj-ea"/>
                <a:cs typeface="Times New Roman"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Wireless Challenges that comes up when working with wireless equipment</a:t>
            </a:r>
          </a:p>
        </p:txBody>
      </p:sp>
    </p:spTree>
    <p:extLst>
      <p:ext uri="{BB962C8B-B14F-4D97-AF65-F5344CB8AC3E}">
        <p14:creationId xmlns:p14="http://schemas.microsoft.com/office/powerpoint/2010/main" val="2340015023"/>
      </p:ext>
    </p:extLst>
  </p:cSld>
  <p:clrMapOvr>
    <a:masterClrMapping/>
  </p:clrMapOvr>
  <p:transition/>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fld id="{3971C37B-6A86-4DB2-A2DD-2C8D8E35C88D}" type="slidenum">
              <a:rPr lang="en-US" sz="1400">
                <a:latin typeface="Gill Sans MT" panose="020b0502020104020203" pitchFamily="34" charset="0"/>
              </a:rPr>
              <a:pPr>
                <a:spcBef>
                  <a:spcPct val="0"/>
                </a:spcBef>
                <a:buFontTx/>
                <a:buNone/>
              </a:pPr>
              <a:t>90</a:t>
            </a:fld>
            <a:endParaRPr lang="en-US" sz="1400">
              <a:latin typeface="Gill Sans MT" panose="020b0502020104020203" pitchFamily="34" charset="0"/>
            </a:endParaRPr>
          </a:p>
        </p:txBody>
      </p:sp>
      <p:sp>
        <p:nvSpPr>
          <p:cNvPr id="9219" name="Text Box 4"/>
          <p:cNvSpPr txBox="1">
            <a:spLocks noChangeArrowheads="1"/>
          </p:cNvSpPr>
          <p:nvPr/>
        </p:nvSpPr>
        <p:spPr bwMode="auto">
          <a:xfrm>
            <a:off x="1855839" y="896707"/>
            <a:ext cx="81534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algn="just" eaLnBrk="1" hangingPunct="1">
              <a:spcBef>
                <a:spcPct val="50000"/>
              </a:spcBef>
              <a:buFontTx/>
              <a:buNone/>
            </a:pPr>
            <a:r>
              <a:rPr lang="en-US" sz="2200">
                <a:latin typeface="Gill Sans MT" panose="020b0502020104020203" pitchFamily="34" charset="0"/>
              </a:rPr>
              <a:t>   Hexagonal-shaped communication cells are artificial and that such a shape cannot be generated in the real world. Engineers draw hexagonal-shaped cells on a layout to simplify the planning and design of a cellular system because it approaches a circular shape that is the ideal power coverage area. The circular shapes have overlapped areas which make the drawing unclear. The hexagonal shaped cells fit the planned area nicely with no gap and on overlap between the cells. The real cell has irregular shape because of natural, and man made obstacle in service area.</a:t>
            </a:r>
          </a:p>
        </p:txBody>
      </p:sp>
      <p:sp>
        <p:nvSpPr>
          <p:cNvPr id="9220" name="Text Box 5"/>
          <p:cNvSpPr txBox="1">
            <a:spLocks noChangeArrowheads="1"/>
          </p:cNvSpPr>
          <p:nvPr/>
        </p:nvSpPr>
        <p:spPr bwMode="auto">
          <a:xfrm>
            <a:off x="3885883" y="160149"/>
            <a:ext cx="4038600" cy="57943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50000"/>
              </a:spcBef>
              <a:buFontTx/>
              <a:buNone/>
            </a:pPr>
            <a:r>
              <a:rPr lang="en-US">
                <a:latin typeface="Gill Sans MT" panose="020b0502020104020203" pitchFamily="34" charset="0"/>
              </a:rPr>
              <a:t>Why Hexagonal Cell?</a:t>
            </a:r>
          </a:p>
        </p:txBody>
      </p:sp>
      <p:sp>
        <p:nvSpPr>
          <p:cNvPr id="93" name="AutoShape 46"/>
          <p:cNvSpPr>
            <a:spLocks noChangeArrowheads="1"/>
          </p:cNvSpPr>
          <p:nvPr/>
        </p:nvSpPr>
        <p:spPr bwMode="auto">
          <a:xfrm>
            <a:off x="5513397" y="5673213"/>
            <a:ext cx="1214441" cy="1032388"/>
          </a:xfrm>
          <a:prstGeom prst="hexagon">
            <a:avLst>
              <a:gd name="adj" fmla="val 30303"/>
              <a:gd name="vf" fmla="val 115470"/>
            </a:avLst>
          </a:prstGeom>
          <a:solidFill>
            <a:srgbClr val="00FF00"/>
          </a:solidFill>
          <a:ln w="9525">
            <a:solidFill>
              <a:schemeClr val="accent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algn="ctr" eaLnBrk="1" hangingPunct="1">
              <a:spcBef>
                <a:spcPct val="0"/>
              </a:spcBef>
              <a:buFontTx/>
              <a:buNone/>
            </a:pPr>
            <a:r>
              <a:rPr lang="en-US" sz="1800">
                <a:latin typeface="Gill Sans MT" panose="020b0502020104020203" pitchFamily="34" charset="0"/>
              </a:rPr>
              <a:t>Factitious</a:t>
            </a:r>
          </a:p>
        </p:txBody>
      </p:sp>
      <p:sp>
        <p:nvSpPr>
          <p:cNvPr id="94" name="Oval 3"/>
          <p:cNvSpPr>
            <a:spLocks noChangeArrowheads="1"/>
          </p:cNvSpPr>
          <p:nvPr/>
        </p:nvSpPr>
        <p:spPr bwMode="auto">
          <a:xfrm>
            <a:off x="2406663" y="3932238"/>
            <a:ext cx="1028224" cy="920029"/>
          </a:xfrm>
          <a:prstGeom prst="ellipse">
            <a:avLst/>
          </a:prstGeom>
          <a:solidFill>
            <a:srgbClr val="99FF99">
              <a:alpha val="50195"/>
            </a:srgbClr>
          </a:solidFill>
          <a:ln w="6350">
            <a:solidFill>
              <a:srgbClr val="000000"/>
            </a:solidFill>
            <a:round/>
          </a:ln>
        </p:spPr>
        <p:txBody>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95" name="Rectangle 4"/>
          <p:cNvSpPr>
            <a:spLocks noChangeArrowheads="1"/>
          </p:cNvSpPr>
          <p:nvPr/>
        </p:nvSpPr>
        <p:spPr bwMode="auto">
          <a:xfrm>
            <a:off x="2787662" y="4587877"/>
            <a:ext cx="5451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1800">
                <a:latin typeface="Gill Sans MT" panose="020b0502020104020203" pitchFamily="34" charset="0"/>
              </a:rPr>
              <a:t>Cell</a:t>
            </a:r>
          </a:p>
        </p:txBody>
      </p:sp>
      <p:grpSp>
        <p:nvGrpSpPr>
          <p:cNvPr id="96" name="Group 5"/>
          <p:cNvGrpSpPr/>
          <p:nvPr/>
        </p:nvGrpSpPr>
        <p:grpSpPr>
          <a:xfrm>
            <a:off x="2940063" y="3902076"/>
            <a:ext cx="97155" cy="404091"/>
            <a:chOff x="1033" y="2065"/>
            <a:chExt cx="44" cy="233"/>
          </a:xfrm>
        </p:grpSpPr>
        <p:sp>
          <p:nvSpPr>
            <p:cNvPr id="97" name="Line 6"/>
            <p:cNvSpPr>
              <a:spLocks noChangeShapeType="1"/>
            </p:cNvSpPr>
            <p:nvPr/>
          </p:nvSpPr>
          <p:spPr bwMode="auto">
            <a:xfrm>
              <a:off x="1055" y="2107"/>
              <a:ext cx="1" cy="191"/>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98" name="Freeform 7"/>
            <p:cNvSpPr/>
            <p:nvPr/>
          </p:nvSpPr>
          <p:spPr bwMode="auto">
            <a:xfrm>
              <a:off x="1033" y="2065"/>
              <a:ext cx="44" cy="44"/>
            </a:xfrm>
            <a:custGeom>
              <a:gdLst>
                <a:gd name="T0" fmla="*/ 1 w 88"/>
                <a:gd name="T1" fmla="*/ 1 h 87"/>
                <a:gd name="T2" fmla="*/ 1 w 88"/>
                <a:gd name="T3" fmla="*/ 0 h 87"/>
                <a:gd name="T4" fmla="*/ 0 w 88"/>
                <a:gd name="T5" fmla="*/ 1 h 87"/>
                <a:gd name="T6" fmla="*/ 1 w 88"/>
                <a:gd name="T7" fmla="*/ 1 h 87"/>
                <a:gd name="T8" fmla="*/ 0 60000 65536"/>
                <a:gd name="T9" fmla="*/ 0 60000 65536"/>
                <a:gd name="T10" fmla="*/ 0 60000 65536"/>
                <a:gd name="T11" fmla="*/ 0 60000 65536"/>
                <a:gd name="T12" fmla="*/ 0 w 88"/>
                <a:gd name="T13" fmla="*/ 0 h 87"/>
                <a:gd name="T14" fmla="*/ 88 w 88"/>
                <a:gd name="T15" fmla="*/ 87 h 87"/>
              </a:gdLst>
              <a:cxnLst>
                <a:cxn ang="T8">
                  <a:pos x="T0" y="T1"/>
                </a:cxn>
                <a:cxn ang="T9">
                  <a:pos x="T2" y="T3"/>
                </a:cxn>
                <a:cxn ang="T10">
                  <a:pos x="T4" y="T5"/>
                </a:cxn>
                <a:cxn ang="T11">
                  <a:pos x="T6" y="T7"/>
                </a:cxn>
              </a:cxnLst>
              <a:rect l="T12" t="T13" r="T14" b="T15"/>
              <a:pathLst>
                <a:path w="88" h="87">
                  <a:moveTo>
                    <a:pt x="88" y="87"/>
                  </a:moveTo>
                  <a:lnTo>
                    <a:pt x="43" y="0"/>
                  </a:lnTo>
                  <a:lnTo>
                    <a:pt x="0" y="87"/>
                  </a:lnTo>
                  <a:lnTo>
                    <a:pt x="88"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grpSp>
      <p:sp>
        <p:nvSpPr>
          <p:cNvPr id="99" name="Rectangle 8"/>
          <p:cNvSpPr>
            <a:spLocks noChangeArrowheads="1"/>
          </p:cNvSpPr>
          <p:nvPr/>
        </p:nvSpPr>
        <p:spPr bwMode="auto">
          <a:xfrm>
            <a:off x="3097225" y="4113213"/>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1800">
                <a:latin typeface="Gill Sans MT" panose="020b0502020104020203" pitchFamily="34" charset="0"/>
              </a:rPr>
              <a:t>R</a:t>
            </a:r>
          </a:p>
        </p:txBody>
      </p:sp>
      <p:sp>
        <p:nvSpPr>
          <p:cNvPr id="100" name="Rectangle 9"/>
          <p:cNvSpPr>
            <a:spLocks noChangeArrowheads="1"/>
          </p:cNvSpPr>
          <p:nvPr/>
        </p:nvSpPr>
        <p:spPr bwMode="auto">
          <a:xfrm>
            <a:off x="2482863" y="5426076"/>
            <a:ext cx="14030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1800">
                <a:latin typeface="Gill Sans MT" panose="020b0502020104020203" pitchFamily="34" charset="0"/>
              </a:rPr>
              <a:t>(a) Ideal cell</a:t>
            </a:r>
          </a:p>
        </p:txBody>
      </p:sp>
      <p:sp>
        <p:nvSpPr>
          <p:cNvPr id="101" name="Rectangle 10"/>
          <p:cNvSpPr>
            <a:spLocks noChangeArrowheads="1"/>
          </p:cNvSpPr>
          <p:nvPr/>
        </p:nvSpPr>
        <p:spPr bwMode="auto">
          <a:xfrm>
            <a:off x="4293575" y="5426076"/>
            <a:ext cx="1325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1800">
                <a:latin typeface="Gill Sans MT" panose="020b0502020104020203" pitchFamily="34" charset="0"/>
              </a:rPr>
              <a:t>(b) Actual cell</a:t>
            </a:r>
          </a:p>
        </p:txBody>
      </p:sp>
      <p:sp>
        <p:nvSpPr>
          <p:cNvPr id="102" name="Freeform 11"/>
          <p:cNvSpPr/>
          <p:nvPr/>
        </p:nvSpPr>
        <p:spPr bwMode="auto">
          <a:xfrm>
            <a:off x="6292863" y="4084638"/>
            <a:ext cx="796131" cy="577273"/>
          </a:xfrm>
          <a:custGeom>
            <a:gdLst>
              <a:gd name="T0" fmla="*/ 2147483646 w 1131"/>
              <a:gd name="T1" fmla="*/ 0 h 731"/>
              <a:gd name="T2" fmla="*/ 0 w 1131"/>
              <a:gd name="T3" fmla="*/ 2147483646 h 731"/>
              <a:gd name="T4" fmla="*/ 2147483646 w 1131"/>
              <a:gd name="T5" fmla="*/ 2147483646 h 731"/>
              <a:gd name="T6" fmla="*/ 2147483646 w 1131"/>
              <a:gd name="T7" fmla="*/ 2147483646 h 731"/>
              <a:gd name="T8" fmla="*/ 2147483646 w 1131"/>
              <a:gd name="T9" fmla="*/ 2147483646 h 731"/>
              <a:gd name="T10" fmla="*/ 2147483646 w 1131"/>
              <a:gd name="T11" fmla="*/ 0 h 731"/>
              <a:gd name="T12" fmla="*/ 2147483646 w 1131"/>
              <a:gd name="T13" fmla="*/ 0 h 731"/>
              <a:gd name="T14" fmla="*/ 0 60000 65536"/>
              <a:gd name="T15" fmla="*/ 0 60000 65536"/>
              <a:gd name="T16" fmla="*/ 0 60000 65536"/>
              <a:gd name="T17" fmla="*/ 0 60000 65536"/>
              <a:gd name="T18" fmla="*/ 0 60000 65536"/>
              <a:gd name="T19" fmla="*/ 0 60000 65536"/>
              <a:gd name="T20" fmla="*/ 0 60000 65536"/>
              <a:gd name="T21" fmla="*/ 0 w 1131"/>
              <a:gd name="T22" fmla="*/ 0 h 731"/>
              <a:gd name="T23" fmla="*/ 1131 w 1131"/>
              <a:gd name="T24" fmla="*/ 731 h 731"/>
            </a:gdLst>
            <a:cxnLst>
              <a:cxn ang="T14">
                <a:pos x="T0" y="T1"/>
              </a:cxn>
              <a:cxn ang="T15">
                <a:pos x="T2" y="T3"/>
              </a:cxn>
              <a:cxn ang="T16">
                <a:pos x="T4" y="T5"/>
              </a:cxn>
              <a:cxn ang="T17">
                <a:pos x="T6" y="T7"/>
              </a:cxn>
              <a:cxn ang="T18">
                <a:pos x="T8" y="T9"/>
              </a:cxn>
              <a:cxn ang="T19">
                <a:pos x="T10" y="T11"/>
              </a:cxn>
              <a:cxn ang="T20">
                <a:pos x="T12" y="T13"/>
              </a:cxn>
            </a:cxnLst>
            <a:rect l="T21" t="T22" r="T23" b="T24"/>
            <a:pathLst>
              <a:path w="1131" h="731">
                <a:moveTo>
                  <a:pt x="283" y="0"/>
                </a:moveTo>
                <a:lnTo>
                  <a:pt x="0" y="365"/>
                </a:lnTo>
                <a:lnTo>
                  <a:pt x="283" y="731"/>
                </a:lnTo>
                <a:lnTo>
                  <a:pt x="848" y="731"/>
                </a:lnTo>
                <a:lnTo>
                  <a:pt x="1131" y="365"/>
                </a:lnTo>
                <a:lnTo>
                  <a:pt x="848" y="0"/>
                </a:lnTo>
                <a:lnTo>
                  <a:pt x="283" y="0"/>
                </a:lnTo>
                <a:close/>
              </a:path>
            </a:pathLst>
          </a:custGeom>
          <a:solidFill>
            <a:srgbClr val="99FF99">
              <a:alpha val="50195"/>
            </a:srgbClr>
          </a:solidFill>
          <a:ln w="635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103" name="Rectangle 12"/>
          <p:cNvSpPr>
            <a:spLocks noChangeArrowheads="1"/>
          </p:cNvSpPr>
          <p:nvPr/>
        </p:nvSpPr>
        <p:spPr bwMode="auto">
          <a:xfrm>
            <a:off x="7664463" y="4054476"/>
            <a:ext cx="684134" cy="573664"/>
          </a:xfrm>
          <a:prstGeom prst="rect">
            <a:avLst/>
          </a:prstGeom>
          <a:solidFill>
            <a:srgbClr val="99FF99">
              <a:alpha val="50195"/>
            </a:srgbClr>
          </a:solidFill>
          <a:ln w="6350">
            <a:solidFill>
              <a:srgbClr val="000000"/>
            </a:solidFill>
            <a:miter lim="800000"/>
          </a:ln>
        </p:spPr>
        <p:txBody>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104" name="Rectangle 13"/>
          <p:cNvSpPr>
            <a:spLocks noChangeArrowheads="1"/>
          </p:cNvSpPr>
          <p:nvPr/>
        </p:nvSpPr>
        <p:spPr bwMode="auto">
          <a:xfrm>
            <a:off x="6769113" y="4365626"/>
            <a:ext cx="225346" cy="16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105" name="Rectangle 14"/>
          <p:cNvSpPr>
            <a:spLocks noChangeArrowheads="1"/>
          </p:cNvSpPr>
          <p:nvPr/>
        </p:nvSpPr>
        <p:spPr bwMode="auto">
          <a:xfrm>
            <a:off x="6924687" y="4267202"/>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1800">
                <a:latin typeface="Gill Sans MT" panose="020b0502020104020203" pitchFamily="34" charset="0"/>
              </a:rPr>
              <a:t>R</a:t>
            </a:r>
          </a:p>
        </p:txBody>
      </p:sp>
      <p:sp>
        <p:nvSpPr>
          <p:cNvPr id="106" name="Rectangle 15"/>
          <p:cNvSpPr>
            <a:spLocks noChangeArrowheads="1"/>
          </p:cNvSpPr>
          <p:nvPr/>
        </p:nvSpPr>
        <p:spPr bwMode="auto">
          <a:xfrm>
            <a:off x="6662751" y="4840288"/>
            <a:ext cx="180816" cy="16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107" name="Rectangle 16"/>
          <p:cNvSpPr>
            <a:spLocks noChangeArrowheads="1"/>
          </p:cNvSpPr>
          <p:nvPr/>
        </p:nvSpPr>
        <p:spPr bwMode="auto">
          <a:xfrm>
            <a:off x="6727837" y="4881563"/>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1800">
                <a:latin typeface="Gill Sans MT" panose="020b0502020104020203" pitchFamily="34" charset="0"/>
              </a:rPr>
              <a:t>R</a:t>
            </a:r>
          </a:p>
        </p:txBody>
      </p:sp>
      <p:sp>
        <p:nvSpPr>
          <p:cNvPr id="108" name="Rectangle 17"/>
          <p:cNvSpPr>
            <a:spLocks noChangeArrowheads="1"/>
          </p:cNvSpPr>
          <p:nvPr/>
        </p:nvSpPr>
        <p:spPr bwMode="auto">
          <a:xfrm>
            <a:off x="7993076" y="4864101"/>
            <a:ext cx="269875" cy="15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109" name="Rectangle 18"/>
          <p:cNvSpPr>
            <a:spLocks noChangeArrowheads="1"/>
          </p:cNvSpPr>
          <p:nvPr/>
        </p:nvSpPr>
        <p:spPr bwMode="auto">
          <a:xfrm>
            <a:off x="8056575" y="4903788"/>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1800">
                <a:latin typeface="Gill Sans MT" panose="020b0502020104020203" pitchFamily="34" charset="0"/>
              </a:rPr>
              <a:t>R</a:t>
            </a:r>
          </a:p>
        </p:txBody>
      </p:sp>
      <p:grpSp>
        <p:nvGrpSpPr>
          <p:cNvPr id="110" name="Group 19"/>
          <p:cNvGrpSpPr/>
          <p:nvPr/>
        </p:nvGrpSpPr>
        <p:grpSpPr>
          <a:xfrm>
            <a:off x="7737488" y="4968875"/>
            <a:ext cx="179467" cy="51714"/>
            <a:chOff x="3217" y="2676"/>
            <a:chExt cx="133" cy="43"/>
          </a:xfrm>
        </p:grpSpPr>
        <p:sp>
          <p:nvSpPr>
            <p:cNvPr id="111" name="Line 20"/>
            <p:cNvSpPr>
              <a:spLocks noChangeShapeType="1"/>
            </p:cNvSpPr>
            <p:nvPr/>
          </p:nvSpPr>
          <p:spPr bwMode="auto">
            <a:xfrm flipH="1">
              <a:off x="3258" y="2697"/>
              <a:ext cx="92" cy="1"/>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112" name="Freeform 21"/>
            <p:cNvSpPr/>
            <p:nvPr/>
          </p:nvSpPr>
          <p:spPr bwMode="auto">
            <a:xfrm>
              <a:off x="3217" y="2676"/>
              <a:ext cx="43" cy="43"/>
            </a:xfrm>
            <a:custGeom>
              <a:gdLst>
                <a:gd name="T0" fmla="*/ 0 w 88"/>
                <a:gd name="T1" fmla="*/ 0 h 87"/>
                <a:gd name="T2" fmla="*/ 0 w 88"/>
                <a:gd name="T3" fmla="*/ 0 h 87"/>
                <a:gd name="T4" fmla="*/ 0 w 88"/>
                <a:gd name="T5" fmla="*/ 0 h 87"/>
                <a:gd name="T6" fmla="*/ 0 w 88"/>
                <a:gd name="T7" fmla="*/ 0 h 87"/>
                <a:gd name="T8" fmla="*/ 0 60000 65536"/>
                <a:gd name="T9" fmla="*/ 0 60000 65536"/>
                <a:gd name="T10" fmla="*/ 0 60000 65536"/>
                <a:gd name="T11" fmla="*/ 0 60000 65536"/>
                <a:gd name="T12" fmla="*/ 0 w 88"/>
                <a:gd name="T13" fmla="*/ 0 h 87"/>
                <a:gd name="T14" fmla="*/ 88 w 88"/>
                <a:gd name="T15" fmla="*/ 87 h 87"/>
              </a:gdLst>
              <a:cxnLst>
                <a:cxn ang="T8">
                  <a:pos x="T0" y="T1"/>
                </a:cxn>
                <a:cxn ang="T9">
                  <a:pos x="T2" y="T3"/>
                </a:cxn>
                <a:cxn ang="T10">
                  <a:pos x="T4" y="T5"/>
                </a:cxn>
                <a:cxn ang="T11">
                  <a:pos x="T6" y="T7"/>
                </a:cxn>
              </a:cxnLst>
              <a:rect l="T12" t="T13" r="T14" b="T15"/>
              <a:pathLst>
                <a:path w="88" h="87">
                  <a:moveTo>
                    <a:pt x="88" y="0"/>
                  </a:moveTo>
                  <a:lnTo>
                    <a:pt x="0" y="43"/>
                  </a:lnTo>
                  <a:lnTo>
                    <a:pt x="88" y="87"/>
                  </a:lnTo>
                  <a:lnTo>
                    <a:pt x="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grpSp>
      <p:grpSp>
        <p:nvGrpSpPr>
          <p:cNvPr id="113" name="Group 22"/>
          <p:cNvGrpSpPr/>
          <p:nvPr/>
        </p:nvGrpSpPr>
        <p:grpSpPr>
          <a:xfrm>
            <a:off x="8194688" y="4968875"/>
            <a:ext cx="179467" cy="51714"/>
            <a:chOff x="3450" y="2676"/>
            <a:chExt cx="133" cy="43"/>
          </a:xfrm>
        </p:grpSpPr>
        <p:sp>
          <p:nvSpPr>
            <p:cNvPr id="114" name="Line 23"/>
            <p:cNvSpPr>
              <a:spLocks noChangeShapeType="1"/>
            </p:cNvSpPr>
            <p:nvPr/>
          </p:nvSpPr>
          <p:spPr bwMode="auto">
            <a:xfrm>
              <a:off x="3450" y="2697"/>
              <a:ext cx="91" cy="1"/>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115" name="Freeform 24"/>
            <p:cNvSpPr/>
            <p:nvPr/>
          </p:nvSpPr>
          <p:spPr bwMode="auto">
            <a:xfrm>
              <a:off x="3540" y="2676"/>
              <a:ext cx="43" cy="43"/>
            </a:xfrm>
            <a:custGeom>
              <a:gdLst>
                <a:gd name="T0" fmla="*/ 0 w 86"/>
                <a:gd name="T1" fmla="*/ 0 h 87"/>
                <a:gd name="T2" fmla="*/ 1 w 86"/>
                <a:gd name="T3" fmla="*/ 0 h 87"/>
                <a:gd name="T4" fmla="*/ 0 w 86"/>
                <a:gd name="T5" fmla="*/ 0 h 87"/>
                <a:gd name="T6" fmla="*/ 0 w 86"/>
                <a:gd name="T7" fmla="*/ 0 h 87"/>
                <a:gd name="T8" fmla="*/ 0 60000 65536"/>
                <a:gd name="T9" fmla="*/ 0 60000 65536"/>
                <a:gd name="T10" fmla="*/ 0 60000 65536"/>
                <a:gd name="T11" fmla="*/ 0 60000 65536"/>
                <a:gd name="T12" fmla="*/ 0 w 86"/>
                <a:gd name="T13" fmla="*/ 0 h 87"/>
                <a:gd name="T14" fmla="*/ 86 w 86"/>
                <a:gd name="T15" fmla="*/ 87 h 87"/>
              </a:gdLst>
              <a:cxnLst>
                <a:cxn ang="T8">
                  <a:pos x="T0" y="T1"/>
                </a:cxn>
                <a:cxn ang="T9">
                  <a:pos x="T2" y="T3"/>
                </a:cxn>
                <a:cxn ang="T10">
                  <a:pos x="T4" y="T5"/>
                </a:cxn>
                <a:cxn ang="T11">
                  <a:pos x="T6" y="T7"/>
                </a:cxn>
              </a:cxnLst>
              <a:rect l="T12" t="T13" r="T14" b="T15"/>
              <a:pathLst>
                <a:path w="86" h="87">
                  <a:moveTo>
                    <a:pt x="0" y="87"/>
                  </a:moveTo>
                  <a:lnTo>
                    <a:pt x="86" y="43"/>
                  </a:lnTo>
                  <a:lnTo>
                    <a:pt x="0" y="0"/>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grpSp>
      <p:grpSp>
        <p:nvGrpSpPr>
          <p:cNvPr id="116" name="Group 25"/>
          <p:cNvGrpSpPr/>
          <p:nvPr/>
        </p:nvGrpSpPr>
        <p:grpSpPr>
          <a:xfrm>
            <a:off x="6315088" y="5005388"/>
            <a:ext cx="179467" cy="52917"/>
            <a:chOff x="2618" y="2642"/>
            <a:chExt cx="133" cy="44"/>
          </a:xfrm>
        </p:grpSpPr>
        <p:sp>
          <p:nvSpPr>
            <p:cNvPr id="117" name="Line 26"/>
            <p:cNvSpPr>
              <a:spLocks noChangeShapeType="1"/>
            </p:cNvSpPr>
            <p:nvPr/>
          </p:nvSpPr>
          <p:spPr bwMode="auto">
            <a:xfrm>
              <a:off x="2618" y="2664"/>
              <a:ext cx="91" cy="1"/>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118" name="Freeform 27"/>
            <p:cNvSpPr/>
            <p:nvPr/>
          </p:nvSpPr>
          <p:spPr bwMode="auto">
            <a:xfrm>
              <a:off x="2708" y="2642"/>
              <a:ext cx="43" cy="44"/>
            </a:xfrm>
            <a:custGeom>
              <a:gdLst>
                <a:gd name="T0" fmla="*/ 0 w 86"/>
                <a:gd name="T1" fmla="*/ 1 h 87"/>
                <a:gd name="T2" fmla="*/ 1 w 86"/>
                <a:gd name="T3" fmla="*/ 1 h 87"/>
                <a:gd name="T4" fmla="*/ 0 w 86"/>
                <a:gd name="T5" fmla="*/ 0 h 87"/>
                <a:gd name="T6" fmla="*/ 0 w 86"/>
                <a:gd name="T7" fmla="*/ 1 h 87"/>
                <a:gd name="T8" fmla="*/ 0 60000 65536"/>
                <a:gd name="T9" fmla="*/ 0 60000 65536"/>
                <a:gd name="T10" fmla="*/ 0 60000 65536"/>
                <a:gd name="T11" fmla="*/ 0 60000 65536"/>
                <a:gd name="T12" fmla="*/ 0 w 86"/>
                <a:gd name="T13" fmla="*/ 0 h 87"/>
                <a:gd name="T14" fmla="*/ 86 w 86"/>
                <a:gd name="T15" fmla="*/ 87 h 87"/>
              </a:gdLst>
              <a:cxnLst>
                <a:cxn ang="T8">
                  <a:pos x="T0" y="T1"/>
                </a:cxn>
                <a:cxn ang="T9">
                  <a:pos x="T2" y="T3"/>
                </a:cxn>
                <a:cxn ang="T10">
                  <a:pos x="T4" y="T5"/>
                </a:cxn>
                <a:cxn ang="T11">
                  <a:pos x="T6" y="T7"/>
                </a:cxn>
              </a:cxnLst>
              <a:rect l="T12" t="T13" r="T14" b="T15"/>
              <a:pathLst>
                <a:path w="86" h="87">
                  <a:moveTo>
                    <a:pt x="0" y="87"/>
                  </a:moveTo>
                  <a:lnTo>
                    <a:pt x="86" y="43"/>
                  </a:lnTo>
                  <a:lnTo>
                    <a:pt x="0" y="0"/>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grpSp>
      <p:grpSp>
        <p:nvGrpSpPr>
          <p:cNvPr id="119" name="Group 28"/>
          <p:cNvGrpSpPr/>
          <p:nvPr/>
        </p:nvGrpSpPr>
        <p:grpSpPr>
          <a:xfrm>
            <a:off x="7018351" y="5005388"/>
            <a:ext cx="179466" cy="52917"/>
            <a:chOff x="2917" y="2642"/>
            <a:chExt cx="133" cy="44"/>
          </a:xfrm>
        </p:grpSpPr>
        <p:sp>
          <p:nvSpPr>
            <p:cNvPr id="120" name="Line 29"/>
            <p:cNvSpPr>
              <a:spLocks noChangeShapeType="1"/>
            </p:cNvSpPr>
            <p:nvPr/>
          </p:nvSpPr>
          <p:spPr bwMode="auto">
            <a:xfrm flipH="1">
              <a:off x="2959" y="2664"/>
              <a:ext cx="91" cy="1"/>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121" name="Freeform 30"/>
            <p:cNvSpPr/>
            <p:nvPr/>
          </p:nvSpPr>
          <p:spPr bwMode="auto">
            <a:xfrm>
              <a:off x="2917" y="2642"/>
              <a:ext cx="44" cy="44"/>
            </a:xfrm>
            <a:custGeom>
              <a:gdLst>
                <a:gd name="T0" fmla="*/ 1 w 87"/>
                <a:gd name="T1" fmla="*/ 0 h 87"/>
                <a:gd name="T2" fmla="*/ 0 w 87"/>
                <a:gd name="T3" fmla="*/ 1 h 87"/>
                <a:gd name="T4" fmla="*/ 1 w 87"/>
                <a:gd name="T5" fmla="*/ 1 h 87"/>
                <a:gd name="T6" fmla="*/ 1 w 87"/>
                <a:gd name="T7" fmla="*/ 0 h 87"/>
                <a:gd name="T8" fmla="*/ 0 60000 65536"/>
                <a:gd name="T9" fmla="*/ 0 60000 65536"/>
                <a:gd name="T10" fmla="*/ 0 60000 65536"/>
                <a:gd name="T11" fmla="*/ 0 60000 65536"/>
                <a:gd name="T12" fmla="*/ 0 w 87"/>
                <a:gd name="T13" fmla="*/ 0 h 87"/>
                <a:gd name="T14" fmla="*/ 87 w 87"/>
                <a:gd name="T15" fmla="*/ 87 h 87"/>
              </a:gdLst>
              <a:cxnLst>
                <a:cxn ang="T8">
                  <a:pos x="T0" y="T1"/>
                </a:cxn>
                <a:cxn ang="T9">
                  <a:pos x="T2" y="T3"/>
                </a:cxn>
                <a:cxn ang="T10">
                  <a:pos x="T4" y="T5"/>
                </a:cxn>
                <a:cxn ang="T11">
                  <a:pos x="T6" y="T7"/>
                </a:cxn>
              </a:cxnLst>
              <a:rect l="T12" t="T13" r="T14" b="T15"/>
              <a:pathLst>
                <a:path w="87" h="87">
                  <a:moveTo>
                    <a:pt x="87" y="0"/>
                  </a:moveTo>
                  <a:lnTo>
                    <a:pt x="0" y="43"/>
                  </a:lnTo>
                  <a:lnTo>
                    <a:pt x="87" y="87"/>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grpSp>
      <p:sp>
        <p:nvSpPr>
          <p:cNvPr id="122" name="Line 31"/>
          <p:cNvSpPr>
            <a:spLocks noChangeShapeType="1"/>
          </p:cNvSpPr>
          <p:nvPr/>
        </p:nvSpPr>
        <p:spPr bwMode="auto">
          <a:xfrm>
            <a:off x="6542101" y="4840288"/>
            <a:ext cx="1349" cy="19964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123" name="Line 32"/>
          <p:cNvSpPr>
            <a:spLocks noChangeShapeType="1"/>
          </p:cNvSpPr>
          <p:nvPr/>
        </p:nvSpPr>
        <p:spPr bwMode="auto">
          <a:xfrm>
            <a:off x="6999301" y="4840288"/>
            <a:ext cx="1349" cy="199640"/>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124" name="Freeform 33"/>
          <p:cNvSpPr/>
          <p:nvPr/>
        </p:nvSpPr>
        <p:spPr bwMode="auto">
          <a:xfrm>
            <a:off x="8959862" y="4160837"/>
            <a:ext cx="712470" cy="635000"/>
          </a:xfrm>
          <a:custGeom>
            <a:gdLst>
              <a:gd name="T0" fmla="*/ 2147483646 w 732"/>
              <a:gd name="T1" fmla="*/ 2147483646 h 804"/>
              <a:gd name="T2" fmla="*/ 2147483646 w 732"/>
              <a:gd name="T3" fmla="*/ 2147483646 h 804"/>
              <a:gd name="T4" fmla="*/ 0 w 732"/>
              <a:gd name="T5" fmla="*/ 0 h 804"/>
              <a:gd name="T6" fmla="*/ 2147483646 w 732"/>
              <a:gd name="T7" fmla="*/ 2147483646 h 804"/>
              <a:gd name="T8" fmla="*/ 0 60000 65536"/>
              <a:gd name="T9" fmla="*/ 0 60000 65536"/>
              <a:gd name="T10" fmla="*/ 0 60000 65536"/>
              <a:gd name="T11" fmla="*/ 0 60000 65536"/>
              <a:gd name="T12" fmla="*/ 0 w 732"/>
              <a:gd name="T13" fmla="*/ 0 h 804"/>
              <a:gd name="T14" fmla="*/ 732 w 732"/>
              <a:gd name="T15" fmla="*/ 804 h 804"/>
            </a:gdLst>
            <a:cxnLst>
              <a:cxn ang="T8">
                <a:pos x="T0" y="T1"/>
              </a:cxn>
              <a:cxn ang="T9">
                <a:pos x="T2" y="T3"/>
              </a:cxn>
              <a:cxn ang="T10">
                <a:pos x="T4" y="T5"/>
              </a:cxn>
              <a:cxn ang="T11">
                <a:pos x="T6" y="T7"/>
              </a:cxn>
            </a:cxnLst>
            <a:rect l="T12" t="T13" r="T14" b="T15"/>
            <a:pathLst>
              <a:path w="732" h="804">
                <a:moveTo>
                  <a:pt x="355" y="804"/>
                </a:moveTo>
                <a:lnTo>
                  <a:pt x="732" y="11"/>
                </a:lnTo>
                <a:lnTo>
                  <a:pt x="0" y="0"/>
                </a:lnTo>
                <a:lnTo>
                  <a:pt x="355" y="804"/>
                </a:lnTo>
                <a:close/>
              </a:path>
            </a:pathLst>
          </a:custGeom>
          <a:solidFill>
            <a:srgbClr val="99FF99">
              <a:alpha val="50195"/>
            </a:srgbClr>
          </a:solidFill>
          <a:ln w="635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125" name="Rectangle 34"/>
          <p:cNvSpPr>
            <a:spLocks noChangeArrowheads="1"/>
          </p:cNvSpPr>
          <p:nvPr/>
        </p:nvSpPr>
        <p:spPr bwMode="auto">
          <a:xfrm>
            <a:off x="9264662" y="3856038"/>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1800">
                <a:latin typeface="Gill Sans MT" panose="020b0502020104020203" pitchFamily="34" charset="0"/>
              </a:rPr>
              <a:t>R</a:t>
            </a:r>
          </a:p>
        </p:txBody>
      </p:sp>
      <p:grpSp>
        <p:nvGrpSpPr>
          <p:cNvPr id="126" name="Group 35"/>
          <p:cNvGrpSpPr/>
          <p:nvPr/>
        </p:nvGrpSpPr>
        <p:grpSpPr>
          <a:xfrm>
            <a:off x="8959862" y="3984626"/>
            <a:ext cx="134938" cy="52917"/>
            <a:chOff x="3815" y="2077"/>
            <a:chExt cx="100" cy="44"/>
          </a:xfrm>
        </p:grpSpPr>
        <p:sp>
          <p:nvSpPr>
            <p:cNvPr id="127" name="Line 36"/>
            <p:cNvSpPr>
              <a:spLocks noChangeShapeType="1"/>
            </p:cNvSpPr>
            <p:nvPr/>
          </p:nvSpPr>
          <p:spPr bwMode="auto">
            <a:xfrm flipH="1">
              <a:off x="3857" y="2099"/>
              <a:ext cx="58" cy="1"/>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128" name="Freeform 37"/>
            <p:cNvSpPr/>
            <p:nvPr/>
          </p:nvSpPr>
          <p:spPr bwMode="auto">
            <a:xfrm>
              <a:off x="3815" y="2077"/>
              <a:ext cx="44" cy="44"/>
            </a:xfrm>
            <a:custGeom>
              <a:gdLst>
                <a:gd name="T0" fmla="*/ 1 w 87"/>
                <a:gd name="T1" fmla="*/ 0 h 87"/>
                <a:gd name="T2" fmla="*/ 0 w 87"/>
                <a:gd name="T3" fmla="*/ 1 h 87"/>
                <a:gd name="T4" fmla="*/ 1 w 87"/>
                <a:gd name="T5" fmla="*/ 1 h 87"/>
                <a:gd name="T6" fmla="*/ 1 w 87"/>
                <a:gd name="T7" fmla="*/ 0 h 87"/>
                <a:gd name="T8" fmla="*/ 0 60000 65536"/>
                <a:gd name="T9" fmla="*/ 0 60000 65536"/>
                <a:gd name="T10" fmla="*/ 0 60000 65536"/>
                <a:gd name="T11" fmla="*/ 0 60000 65536"/>
                <a:gd name="T12" fmla="*/ 0 w 87"/>
                <a:gd name="T13" fmla="*/ 0 h 87"/>
                <a:gd name="T14" fmla="*/ 87 w 87"/>
                <a:gd name="T15" fmla="*/ 87 h 87"/>
              </a:gdLst>
              <a:cxnLst>
                <a:cxn ang="T8">
                  <a:pos x="T0" y="T1"/>
                </a:cxn>
                <a:cxn ang="T9">
                  <a:pos x="T2" y="T3"/>
                </a:cxn>
                <a:cxn ang="T10">
                  <a:pos x="T4" y="T5"/>
                </a:cxn>
                <a:cxn ang="T11">
                  <a:pos x="T6" y="T7"/>
                </a:cxn>
              </a:cxnLst>
              <a:rect l="T12" t="T13" r="T14" b="T15"/>
              <a:pathLst>
                <a:path w="87" h="87">
                  <a:moveTo>
                    <a:pt x="87" y="0"/>
                  </a:moveTo>
                  <a:lnTo>
                    <a:pt x="0" y="43"/>
                  </a:lnTo>
                  <a:lnTo>
                    <a:pt x="87" y="87"/>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grpSp>
      <p:grpSp>
        <p:nvGrpSpPr>
          <p:cNvPr id="129" name="Group 38"/>
          <p:cNvGrpSpPr/>
          <p:nvPr/>
        </p:nvGrpSpPr>
        <p:grpSpPr>
          <a:xfrm>
            <a:off x="9563112" y="3984626"/>
            <a:ext cx="134938" cy="52917"/>
            <a:chOff x="4015" y="2077"/>
            <a:chExt cx="100" cy="44"/>
          </a:xfrm>
        </p:grpSpPr>
        <p:sp>
          <p:nvSpPr>
            <p:cNvPr id="130" name="Line 39"/>
            <p:cNvSpPr>
              <a:spLocks noChangeShapeType="1"/>
            </p:cNvSpPr>
            <p:nvPr/>
          </p:nvSpPr>
          <p:spPr bwMode="auto">
            <a:xfrm>
              <a:off x="4015" y="2099"/>
              <a:ext cx="58" cy="1"/>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131" name="Freeform 40"/>
            <p:cNvSpPr/>
            <p:nvPr/>
          </p:nvSpPr>
          <p:spPr bwMode="auto">
            <a:xfrm>
              <a:off x="4072" y="2077"/>
              <a:ext cx="43" cy="44"/>
            </a:xfrm>
            <a:custGeom>
              <a:gdLst>
                <a:gd name="T0" fmla="*/ 0 w 86"/>
                <a:gd name="T1" fmla="*/ 1 h 87"/>
                <a:gd name="T2" fmla="*/ 1 w 86"/>
                <a:gd name="T3" fmla="*/ 1 h 87"/>
                <a:gd name="T4" fmla="*/ 0 w 86"/>
                <a:gd name="T5" fmla="*/ 0 h 87"/>
                <a:gd name="T6" fmla="*/ 0 w 86"/>
                <a:gd name="T7" fmla="*/ 1 h 87"/>
                <a:gd name="T8" fmla="*/ 0 60000 65536"/>
                <a:gd name="T9" fmla="*/ 0 60000 65536"/>
                <a:gd name="T10" fmla="*/ 0 60000 65536"/>
                <a:gd name="T11" fmla="*/ 0 60000 65536"/>
                <a:gd name="T12" fmla="*/ 0 w 86"/>
                <a:gd name="T13" fmla="*/ 0 h 87"/>
                <a:gd name="T14" fmla="*/ 86 w 86"/>
                <a:gd name="T15" fmla="*/ 87 h 87"/>
              </a:gdLst>
              <a:cxnLst>
                <a:cxn ang="T8">
                  <a:pos x="T0" y="T1"/>
                </a:cxn>
                <a:cxn ang="T9">
                  <a:pos x="T2" y="T3"/>
                </a:cxn>
                <a:cxn ang="T10">
                  <a:pos x="T4" y="T5"/>
                </a:cxn>
                <a:cxn ang="T11">
                  <a:pos x="T6" y="T7"/>
                </a:cxn>
              </a:cxnLst>
              <a:rect l="T12" t="T13" r="T14" b="T15"/>
              <a:pathLst>
                <a:path w="86" h="87">
                  <a:moveTo>
                    <a:pt x="0" y="87"/>
                  </a:moveTo>
                  <a:lnTo>
                    <a:pt x="86" y="43"/>
                  </a:lnTo>
                  <a:lnTo>
                    <a:pt x="0" y="0"/>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grpSp>
      <p:grpSp>
        <p:nvGrpSpPr>
          <p:cNvPr id="132" name="Group 41"/>
          <p:cNvGrpSpPr/>
          <p:nvPr/>
        </p:nvGrpSpPr>
        <p:grpSpPr>
          <a:xfrm flipV="1">
            <a:off x="6705600" y="4038600"/>
            <a:ext cx="194310" cy="288636"/>
            <a:chOff x="2784" y="2365"/>
            <a:chExt cx="200" cy="99"/>
          </a:xfrm>
        </p:grpSpPr>
        <p:sp>
          <p:nvSpPr>
            <p:cNvPr id="133" name="Line 42"/>
            <p:cNvSpPr>
              <a:spLocks noChangeShapeType="1"/>
            </p:cNvSpPr>
            <p:nvPr/>
          </p:nvSpPr>
          <p:spPr bwMode="auto">
            <a:xfrm>
              <a:off x="2784" y="2365"/>
              <a:ext cx="163" cy="81"/>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134" name="Freeform 43"/>
            <p:cNvSpPr/>
            <p:nvPr/>
          </p:nvSpPr>
          <p:spPr bwMode="auto">
            <a:xfrm>
              <a:off x="2935" y="2425"/>
              <a:ext cx="49" cy="39"/>
            </a:xfrm>
            <a:custGeom>
              <a:gdLst>
                <a:gd name="T0" fmla="*/ 0 w 97"/>
                <a:gd name="T1" fmla="*/ 1 h 78"/>
                <a:gd name="T2" fmla="*/ 1 w 97"/>
                <a:gd name="T3" fmla="*/ 1 h 78"/>
                <a:gd name="T4" fmla="*/ 1 w 97"/>
                <a:gd name="T5" fmla="*/ 0 h 78"/>
                <a:gd name="T6" fmla="*/ 0 w 97"/>
                <a:gd name="T7" fmla="*/ 1 h 78"/>
                <a:gd name="T8" fmla="*/ 0 60000 65536"/>
                <a:gd name="T9" fmla="*/ 0 60000 65536"/>
                <a:gd name="T10" fmla="*/ 0 60000 65536"/>
                <a:gd name="T11" fmla="*/ 0 60000 65536"/>
                <a:gd name="T12" fmla="*/ 0 w 97"/>
                <a:gd name="T13" fmla="*/ 0 h 78"/>
                <a:gd name="T14" fmla="*/ 97 w 97"/>
                <a:gd name="T15" fmla="*/ 78 h 78"/>
              </a:gdLst>
              <a:cxnLst>
                <a:cxn ang="T8">
                  <a:pos x="T0" y="T1"/>
                </a:cxn>
                <a:cxn ang="T9">
                  <a:pos x="T2" y="T3"/>
                </a:cxn>
                <a:cxn ang="T10">
                  <a:pos x="T4" y="T5"/>
                </a:cxn>
                <a:cxn ang="T11">
                  <a:pos x="T6" y="T7"/>
                </a:cxn>
              </a:cxnLst>
              <a:rect l="T12" t="T13" r="T14" b="T15"/>
              <a:pathLst>
                <a:path w="97" h="78">
                  <a:moveTo>
                    <a:pt x="0" y="78"/>
                  </a:moveTo>
                  <a:lnTo>
                    <a:pt x="97" y="78"/>
                  </a:lnTo>
                  <a:lnTo>
                    <a:pt x="40" y="0"/>
                  </a:lnTo>
                  <a:lnTo>
                    <a:pt x="0"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grpSp>
      <p:sp>
        <p:nvSpPr>
          <p:cNvPr id="135" name="Rectangle 44"/>
          <p:cNvSpPr>
            <a:spLocks noChangeArrowheads="1"/>
          </p:cNvSpPr>
          <p:nvPr/>
        </p:nvSpPr>
        <p:spPr bwMode="auto">
          <a:xfrm>
            <a:off x="6902462" y="5410201"/>
            <a:ext cx="2362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1800">
                <a:latin typeface="Gill Sans MT" panose="020b0502020104020203" pitchFamily="34" charset="0"/>
              </a:rPr>
              <a:t>(c) Different cell models</a:t>
            </a:r>
          </a:p>
        </p:txBody>
      </p:sp>
      <p:sp>
        <p:nvSpPr>
          <p:cNvPr id="136" name="Freeform 45"/>
          <p:cNvSpPr/>
          <p:nvPr/>
        </p:nvSpPr>
        <p:spPr bwMode="auto">
          <a:xfrm>
            <a:off x="4311662" y="4008437"/>
            <a:ext cx="1101090" cy="923636"/>
          </a:xfrm>
          <a:custGeom>
            <a:gdLst>
              <a:gd name="T0" fmla="*/ 2147483646 w 696"/>
              <a:gd name="T1" fmla="*/ 0 h 632"/>
              <a:gd name="T2" fmla="*/ 2147483646 w 696"/>
              <a:gd name="T3" fmla="*/ 2147483646 h 632"/>
              <a:gd name="T4" fmla="*/ 2147483646 w 696"/>
              <a:gd name="T5" fmla="*/ 2147483646 h 632"/>
              <a:gd name="T6" fmla="*/ 0 w 696"/>
              <a:gd name="T7" fmla="*/ 2147483646 h 632"/>
              <a:gd name="T8" fmla="*/ 2147483646 w 696"/>
              <a:gd name="T9" fmla="*/ 2147483646 h 632"/>
              <a:gd name="T10" fmla="*/ 0 w 696"/>
              <a:gd name="T11" fmla="*/ 2147483646 h 632"/>
              <a:gd name="T12" fmla="*/ 2147483646 w 696"/>
              <a:gd name="T13" fmla="*/ 2147483646 h 632"/>
              <a:gd name="T14" fmla="*/ 2147483646 w 696"/>
              <a:gd name="T15" fmla="*/ 2147483646 h 632"/>
              <a:gd name="T16" fmla="*/ 2147483646 w 696"/>
              <a:gd name="T17" fmla="*/ 2147483646 h 632"/>
              <a:gd name="T18" fmla="*/ 2147483646 w 696"/>
              <a:gd name="T19" fmla="*/ 2147483646 h 632"/>
              <a:gd name="T20" fmla="*/ 2147483646 w 696"/>
              <a:gd name="T21" fmla="*/ 2147483646 h 632"/>
              <a:gd name="T22" fmla="*/ 2147483646 w 696"/>
              <a:gd name="T23" fmla="*/ 2147483646 h 632"/>
              <a:gd name="T24" fmla="*/ 2147483646 w 696"/>
              <a:gd name="T25" fmla="*/ 2147483646 h 632"/>
              <a:gd name="T26" fmla="*/ 2147483646 w 696"/>
              <a:gd name="T27" fmla="*/ 2147483646 h 632"/>
              <a:gd name="T28" fmla="*/ 2147483646 w 696"/>
              <a:gd name="T29" fmla="*/ 0 h 6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6"/>
              <a:gd name="T46" fmla="*/ 0 h 632"/>
              <a:gd name="T47" fmla="*/ 696 w 696"/>
              <a:gd name="T48" fmla="*/ 632 h 632"/>
            </a:gd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6" h="632">
                <a:moveTo>
                  <a:pt x="432" y="0"/>
                </a:moveTo>
                <a:cubicBezTo>
                  <a:pt x="368" y="0"/>
                  <a:pt x="160" y="8"/>
                  <a:pt x="96" y="48"/>
                </a:cubicBezTo>
                <a:cubicBezTo>
                  <a:pt x="32" y="88"/>
                  <a:pt x="64" y="184"/>
                  <a:pt x="48" y="240"/>
                </a:cubicBezTo>
                <a:cubicBezTo>
                  <a:pt x="32" y="296"/>
                  <a:pt x="0" y="352"/>
                  <a:pt x="0" y="384"/>
                </a:cubicBezTo>
                <a:cubicBezTo>
                  <a:pt x="0" y="416"/>
                  <a:pt x="48" y="416"/>
                  <a:pt x="48" y="432"/>
                </a:cubicBezTo>
                <a:cubicBezTo>
                  <a:pt x="48" y="448"/>
                  <a:pt x="0" y="456"/>
                  <a:pt x="0" y="480"/>
                </a:cubicBezTo>
                <a:cubicBezTo>
                  <a:pt x="0" y="504"/>
                  <a:pt x="0" y="552"/>
                  <a:pt x="48" y="576"/>
                </a:cubicBezTo>
                <a:cubicBezTo>
                  <a:pt x="96" y="600"/>
                  <a:pt x="224" y="632"/>
                  <a:pt x="288" y="624"/>
                </a:cubicBezTo>
                <a:cubicBezTo>
                  <a:pt x="352" y="616"/>
                  <a:pt x="392" y="552"/>
                  <a:pt x="432" y="528"/>
                </a:cubicBezTo>
                <a:cubicBezTo>
                  <a:pt x="472" y="504"/>
                  <a:pt x="488" y="496"/>
                  <a:pt x="528" y="480"/>
                </a:cubicBezTo>
                <a:cubicBezTo>
                  <a:pt x="568" y="464"/>
                  <a:pt x="648" y="480"/>
                  <a:pt x="672" y="432"/>
                </a:cubicBezTo>
                <a:cubicBezTo>
                  <a:pt x="696" y="384"/>
                  <a:pt x="680" y="248"/>
                  <a:pt x="672" y="192"/>
                </a:cubicBezTo>
                <a:cubicBezTo>
                  <a:pt x="664" y="136"/>
                  <a:pt x="656" y="120"/>
                  <a:pt x="624" y="96"/>
                </a:cubicBezTo>
                <a:cubicBezTo>
                  <a:pt x="592" y="72"/>
                  <a:pt x="512" y="64"/>
                  <a:pt x="480" y="48"/>
                </a:cubicBezTo>
                <a:cubicBezTo>
                  <a:pt x="448" y="32"/>
                  <a:pt x="496" y="0"/>
                  <a:pt x="432" y="0"/>
                </a:cubicBezTo>
                <a:close/>
              </a:path>
            </a:pathLst>
          </a:custGeom>
          <a:solidFill>
            <a:srgbClr val="99FF99">
              <a:alpha val="50195"/>
            </a:srgbClr>
          </a:solidFill>
          <a:ln w="9525">
            <a:solidFill>
              <a:schemeClr val="tx1"/>
            </a:solidFill>
            <a:rou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Tree>
    <p:extLst>
      <p:ext uri="{BB962C8B-B14F-4D97-AF65-F5344CB8AC3E}">
        <p14:creationId xmlns:p14="http://schemas.microsoft.com/office/powerpoint/2010/main" val="939511774"/>
      </p:ext>
    </p:extLst>
  </p:cSld>
  <p:clrMapOvr>
    <a:masterClrMapping/>
  </p:clrMapOvr>
  <p:transition/>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560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fld id="{3B7FC37F-FE87-44D0-A995-D3CA048C0A5A}" type="slidenum">
              <a:rPr lang="en-US" sz="1400">
                <a:latin typeface="Gill Sans MT" panose="020b0502020104020203" pitchFamily="34" charset="0"/>
              </a:rPr>
              <a:pPr>
                <a:spcBef>
                  <a:spcPct val="0"/>
                </a:spcBef>
                <a:buFontTx/>
                <a:buNone/>
              </a:pPr>
              <a:t>91</a:t>
            </a:fld>
            <a:endParaRPr lang="en-US" sz="1400">
              <a:latin typeface="Gill Sans MT" panose="020b0502020104020203" pitchFamily="34" charset="0"/>
            </a:endParaRPr>
          </a:p>
        </p:txBody>
      </p:sp>
      <p:sp>
        <p:nvSpPr>
          <p:cNvPr id="25603" name="Text Box 4"/>
          <p:cNvSpPr txBox="1">
            <a:spLocks noChangeArrowheads="1"/>
          </p:cNvSpPr>
          <p:nvPr/>
        </p:nvSpPr>
        <p:spPr bwMode="auto">
          <a:xfrm>
            <a:off x="1335024" y="2334768"/>
            <a:ext cx="9323832" cy="1938992"/>
          </a:xfrm>
          <a:prstGeom prst="rect">
            <a:avLst/>
          </a:prstGeom>
          <a:noFill/>
          <a:ln>
            <a:noFill/>
          </a:ln>
          <a:extLst/>
        </p:spPr>
        <p:txBody>
          <a:bodyPr wrap="square">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algn="just" eaLnBrk="1" hangingPunct="1">
              <a:spcBef>
                <a:spcPct val="50000"/>
              </a:spcBef>
              <a:buFontTx/>
              <a:buNone/>
            </a:pPr>
            <a:r>
              <a:rPr lang="en-US" sz="2400">
                <a:latin typeface="Gill Sans MT" panose="020b0502020104020203" pitchFamily="34" charset="0"/>
              </a:rPr>
              <a:t>   The minimum distance which allows the same frequency to be reused is called </a:t>
            </a:r>
            <a:r>
              <a:rPr lang="en-US" sz="2400" b="1">
                <a:latin typeface="Gill Sans MT" panose="020b0502020104020203" pitchFamily="34" charset="0"/>
              </a:rPr>
              <a:t>Frequency Reuse Distance. </a:t>
            </a:r>
            <a:r>
              <a:rPr lang="en-US" sz="2400">
                <a:latin typeface="Gill Sans MT" panose="020b0502020104020203" pitchFamily="34" charset="0"/>
              </a:rPr>
              <a:t>It depends on many factors such as the number of co-channel cells in the vicinity of the center cell, the type of geographic land outline, antenna height and the transmitted power at each cell site. </a:t>
            </a:r>
          </a:p>
        </p:txBody>
      </p:sp>
      <p:sp>
        <p:nvSpPr>
          <p:cNvPr id="25604" name="Rectangle 5"/>
          <p:cNvSpPr>
            <a:spLocks noGrp="1" noChangeArrowheads="1"/>
          </p:cNvSpPr>
          <p:nvPr>
            <p:ph type="title"/>
          </p:nvPr>
        </p:nvSpPr>
        <p:spPr>
          <a:xfrm>
            <a:off x="2286000" y="914400"/>
            <a:ext cx="7162800" cy="762000"/>
          </a:xfrm>
          <a:noFill/>
        </p:spPr>
        <p:txBody>
          <a:bodyPr/>
          <a:lstStyle/>
          <a:p>
            <a:pPr eaLnBrk="1" hangingPunct="1"/>
            <a:r>
              <a:rPr lang="en-US" b="1">
                <a:latin typeface="Gill Sans MT" panose="020b0502020104020203" pitchFamily="34" charset="0"/>
              </a:rPr>
              <a:t>Frequency Reuse Distance</a:t>
            </a:r>
          </a:p>
        </p:txBody>
      </p:sp>
    </p:spTree>
    <p:extLst>
      <p:ext uri="{BB962C8B-B14F-4D97-AF65-F5344CB8AC3E}">
        <p14:creationId xmlns:p14="http://schemas.microsoft.com/office/powerpoint/2010/main" val="2440472749"/>
      </p:ext>
    </p:extLst>
  </p:cSld>
  <p:clrMapOvr>
    <a:masterClrMapping/>
  </p:clrMapOvr>
  <p:transition/>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7650"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fld id="{9F2C5443-4A74-42F4-8D33-1A241A585FBE}" type="slidenum">
              <a:rPr lang="en-US" sz="1400">
                <a:latin typeface="Gill Sans MT" panose="020b0502020104020203" pitchFamily="34" charset="0"/>
              </a:rPr>
              <a:pPr>
                <a:spcBef>
                  <a:spcPct val="0"/>
                </a:spcBef>
                <a:buFontTx/>
                <a:buNone/>
              </a:pPr>
              <a:t>92</a:t>
            </a:fld>
            <a:endParaRPr lang="en-US" sz="1400">
              <a:latin typeface="Gill Sans MT" panose="020b0502020104020203" pitchFamily="34" charset="0"/>
            </a:endParaRPr>
          </a:p>
        </p:txBody>
      </p:sp>
      <p:sp>
        <p:nvSpPr>
          <p:cNvPr id="27652" name="Text Box 88"/>
          <p:cNvSpPr txBox="1">
            <a:spLocks noChangeArrowheads="1"/>
          </p:cNvSpPr>
          <p:nvPr/>
        </p:nvSpPr>
        <p:spPr bwMode="auto">
          <a:xfrm>
            <a:off x="6400800" y="1600201"/>
            <a:ext cx="4114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50000"/>
              </a:spcBef>
            </a:pPr>
            <a:r>
              <a:rPr lang="en-US" sz="2400">
                <a:latin typeface="Gill Sans MT" panose="020b0502020104020203" pitchFamily="34" charset="0"/>
              </a:rPr>
              <a:t> For hexagonal cells, the reuse  distance is given by</a:t>
            </a:r>
          </a:p>
        </p:txBody>
      </p:sp>
      <p:graphicFrame>
        <p:nvGraphicFramePr>
          <p:cNvPr id="27653" name="Object 89"/>
          <p:cNvGraphicFramePr>
            <a:graphicFrameLocks noChangeAspect="1"/>
          </p:cNvGraphicFramePr>
          <p:nvPr>
            <p:extLst/>
          </p:nvPr>
        </p:nvGraphicFramePr>
        <p:xfrm>
          <a:off x="7010400" y="2590800"/>
          <a:ext cx="1371600" cy="433388"/>
        </p:xfrm>
        <a:graphic>
          <a:graphicData uri="http://schemas.openxmlformats.org/presentationml/2006/ole">
            <mc:AlternateContent>
              <mc:Choice xmlns:v="urn:schemas-microsoft-com:vml" Requires="v">
                <p:oleObj spid="_x0000_s1060" name="Equation" r:id="rId2" imgW="723586" imgH="228501" progId="Equation.3">
                  <p:embed/>
                </p:oleObj>
              </mc:Choice>
              <mc:Fallback>
                <p:oleObj name="Equation" r:id="rId2" imgW="723586" imgH="228501"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7010400" y="2590800"/>
                        <a:ext cx="1371600" cy="433388"/>
                      </a:xfrm>
                      <a:prstGeom prst="rect">
                        <a:avLst/>
                      </a:prstGeom>
                      <a:noFill/>
                      <a:ln>
                        <a:noFill/>
                      </a:ln>
                      <a:effectLst/>
                    </p:spPr>
                  </p:pic>
                </p:oleObj>
              </mc:Fallback>
            </mc:AlternateContent>
          </a:graphicData>
        </a:graphic>
      </p:graphicFrame>
      <p:sp>
        <p:nvSpPr>
          <p:cNvPr id="27654" name="Text Box 94"/>
          <p:cNvSpPr txBox="1">
            <a:spLocks noChangeArrowheads="1"/>
          </p:cNvSpPr>
          <p:nvPr/>
        </p:nvSpPr>
        <p:spPr bwMode="auto">
          <a:xfrm>
            <a:off x="6629400" y="3200401"/>
            <a:ext cx="3886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50000"/>
              </a:spcBef>
              <a:buFontTx/>
              <a:buNone/>
            </a:pPr>
            <a:r>
              <a:rPr lang="en-US" sz="2000">
                <a:latin typeface="Gill Sans MT" panose="020b0502020104020203" pitchFamily="34" charset="0"/>
              </a:rPr>
              <a:t>where </a:t>
            </a:r>
            <a:r>
              <a:rPr lang="en-US" sz="2000" i="1">
                <a:latin typeface="Gill Sans MT" panose="020b0502020104020203" pitchFamily="34" charset="0"/>
              </a:rPr>
              <a:t>R</a:t>
            </a:r>
            <a:r>
              <a:rPr lang="en-US" sz="2000">
                <a:latin typeface="Gill Sans MT" panose="020b0502020104020203" pitchFamily="34" charset="0"/>
              </a:rPr>
              <a:t> is cell radius and </a:t>
            </a:r>
            <a:r>
              <a:rPr lang="en-US" sz="2000" i="1">
                <a:latin typeface="Gill Sans MT" panose="020b0502020104020203" pitchFamily="34" charset="0"/>
              </a:rPr>
              <a:t>N</a:t>
            </a:r>
            <a:r>
              <a:rPr lang="en-US" sz="2000">
                <a:latin typeface="Gill Sans MT" panose="020b0502020104020203" pitchFamily="34" charset="0"/>
              </a:rPr>
              <a:t> is the reuse pattern (the cluster size or the number of cells per cluster).</a:t>
            </a:r>
          </a:p>
        </p:txBody>
      </p:sp>
      <p:graphicFrame>
        <p:nvGraphicFramePr>
          <p:cNvPr id="27655" name="Object 95"/>
          <p:cNvGraphicFramePr>
            <a:graphicFrameLocks noChangeAspect="1"/>
          </p:cNvGraphicFramePr>
          <p:nvPr>
            <p:extLst/>
          </p:nvPr>
        </p:nvGraphicFramePr>
        <p:xfrm>
          <a:off x="6592888" y="4733926"/>
          <a:ext cx="2278062" cy="1000125"/>
        </p:xfrm>
        <a:graphic>
          <a:graphicData uri="http://schemas.openxmlformats.org/presentationml/2006/ole">
            <mc:AlternateContent>
              <mc:Choice xmlns:v="urn:schemas-microsoft-com:vml" Requires="v">
                <p:oleObj spid="_x0000_s1061" name="Equation" r:id="rId4" imgW="1155700" imgH="508000" progId="Equation.3">
                  <p:embed/>
                </p:oleObj>
              </mc:Choice>
              <mc:Fallback>
                <p:oleObj name="Equation" r:id="rId4" imgW="1155700" imgH="508000" progId="Equation.3">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6592888" y="4733926"/>
                        <a:ext cx="2278062" cy="1000125"/>
                      </a:xfrm>
                      <a:prstGeom prst="rect">
                        <a:avLst/>
                      </a:prstGeom>
                      <a:noFill/>
                      <a:ln>
                        <a:noFill/>
                      </a:ln>
                      <a:effectLst/>
                    </p:spPr>
                  </p:pic>
                </p:oleObj>
              </mc:Fallback>
            </mc:AlternateContent>
          </a:graphicData>
        </a:graphic>
      </p:graphicFrame>
      <p:sp>
        <p:nvSpPr>
          <p:cNvPr id="27656" name="Text Box 96"/>
          <p:cNvSpPr txBox="1">
            <a:spLocks noChangeArrowheads="1"/>
          </p:cNvSpPr>
          <p:nvPr/>
        </p:nvSpPr>
        <p:spPr bwMode="auto">
          <a:xfrm>
            <a:off x="6400800" y="4267200"/>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50000"/>
              </a:spcBef>
            </a:pPr>
            <a:r>
              <a:rPr lang="en-US" sz="2400">
                <a:latin typeface="Gill Sans MT" panose="020b0502020104020203" pitchFamily="34" charset="0"/>
              </a:rPr>
              <a:t> Reuse ratio is</a:t>
            </a:r>
          </a:p>
        </p:txBody>
      </p:sp>
      <p:grpSp>
        <p:nvGrpSpPr>
          <p:cNvPr id="27657" name="Group 99"/>
          <p:cNvGrpSpPr/>
          <p:nvPr/>
        </p:nvGrpSpPr>
        <p:grpSpPr>
          <a:xfrm>
            <a:off x="1905000" y="1295400"/>
            <a:ext cx="4114800" cy="5029200"/>
            <a:chOff x="240" y="816"/>
            <a:chExt cx="2592" cy="3168"/>
          </a:xfrm>
        </p:grpSpPr>
        <p:sp>
          <p:nvSpPr>
            <p:cNvPr id="27658" name="Line 3"/>
            <p:cNvSpPr>
              <a:spLocks noChangeShapeType="1"/>
            </p:cNvSpPr>
            <p:nvPr/>
          </p:nvSpPr>
          <p:spPr bwMode="auto">
            <a:xfrm flipH="1">
              <a:off x="1449" y="1853"/>
              <a:ext cx="0" cy="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59" name="Line 4"/>
            <p:cNvSpPr>
              <a:spLocks noChangeShapeType="1"/>
            </p:cNvSpPr>
            <p:nvPr/>
          </p:nvSpPr>
          <p:spPr bwMode="auto">
            <a:xfrm flipH="1">
              <a:off x="1219" y="2141"/>
              <a:ext cx="230" cy="1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60" name="Line 5"/>
            <p:cNvSpPr>
              <a:spLocks noChangeShapeType="1"/>
            </p:cNvSpPr>
            <p:nvPr/>
          </p:nvSpPr>
          <p:spPr bwMode="auto">
            <a:xfrm flipH="1" flipV="1">
              <a:off x="1449" y="2141"/>
              <a:ext cx="231" cy="1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61" name="Line 6"/>
            <p:cNvSpPr>
              <a:spLocks noChangeShapeType="1"/>
            </p:cNvSpPr>
            <p:nvPr/>
          </p:nvSpPr>
          <p:spPr bwMode="auto">
            <a:xfrm flipH="1">
              <a:off x="1910" y="1853"/>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62" name="Line 7"/>
            <p:cNvSpPr>
              <a:spLocks noChangeShapeType="1"/>
            </p:cNvSpPr>
            <p:nvPr/>
          </p:nvSpPr>
          <p:spPr bwMode="auto">
            <a:xfrm flipH="1">
              <a:off x="1680" y="2141"/>
              <a:ext cx="230" cy="1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63" name="Line 8"/>
            <p:cNvSpPr>
              <a:spLocks noChangeShapeType="1"/>
            </p:cNvSpPr>
            <p:nvPr/>
          </p:nvSpPr>
          <p:spPr bwMode="auto">
            <a:xfrm flipH="1" flipV="1">
              <a:off x="1910" y="2141"/>
              <a:ext cx="231" cy="1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64" name="Line 9"/>
            <p:cNvSpPr>
              <a:spLocks noChangeShapeType="1"/>
            </p:cNvSpPr>
            <p:nvPr/>
          </p:nvSpPr>
          <p:spPr bwMode="auto">
            <a:xfrm flipH="1">
              <a:off x="528" y="1853"/>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65" name="Line 10"/>
            <p:cNvSpPr>
              <a:spLocks noChangeShapeType="1"/>
            </p:cNvSpPr>
            <p:nvPr/>
          </p:nvSpPr>
          <p:spPr bwMode="auto">
            <a:xfrm flipH="1" flipV="1">
              <a:off x="528" y="2141"/>
              <a:ext cx="230" cy="1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66" name="Line 11"/>
            <p:cNvSpPr>
              <a:spLocks noChangeShapeType="1"/>
            </p:cNvSpPr>
            <p:nvPr/>
          </p:nvSpPr>
          <p:spPr bwMode="auto">
            <a:xfrm flipH="1">
              <a:off x="989" y="1853"/>
              <a:ext cx="0" cy="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67" name="Line 12"/>
            <p:cNvSpPr>
              <a:spLocks noChangeShapeType="1"/>
            </p:cNvSpPr>
            <p:nvPr/>
          </p:nvSpPr>
          <p:spPr bwMode="auto">
            <a:xfrm flipH="1">
              <a:off x="758" y="2141"/>
              <a:ext cx="231" cy="1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68" name="Line 13"/>
            <p:cNvSpPr>
              <a:spLocks noChangeShapeType="1"/>
            </p:cNvSpPr>
            <p:nvPr/>
          </p:nvSpPr>
          <p:spPr bwMode="auto">
            <a:xfrm flipH="1" flipV="1">
              <a:off x="989" y="2141"/>
              <a:ext cx="230" cy="1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69" name="Line 14"/>
            <p:cNvSpPr>
              <a:spLocks noChangeShapeType="1"/>
            </p:cNvSpPr>
            <p:nvPr/>
          </p:nvSpPr>
          <p:spPr bwMode="auto">
            <a:xfrm flipH="1">
              <a:off x="1219" y="2314"/>
              <a:ext cx="0" cy="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70" name="Line 15"/>
            <p:cNvSpPr>
              <a:spLocks noChangeShapeType="1"/>
            </p:cNvSpPr>
            <p:nvPr/>
          </p:nvSpPr>
          <p:spPr bwMode="auto">
            <a:xfrm flipH="1">
              <a:off x="989" y="2602"/>
              <a:ext cx="230" cy="1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71" name="Line 16"/>
            <p:cNvSpPr>
              <a:spLocks noChangeShapeType="1"/>
            </p:cNvSpPr>
            <p:nvPr/>
          </p:nvSpPr>
          <p:spPr bwMode="auto">
            <a:xfrm flipH="1" flipV="1">
              <a:off x="1219" y="2602"/>
              <a:ext cx="230" cy="1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72" name="Line 17"/>
            <p:cNvSpPr>
              <a:spLocks noChangeShapeType="1"/>
            </p:cNvSpPr>
            <p:nvPr/>
          </p:nvSpPr>
          <p:spPr bwMode="auto">
            <a:xfrm flipH="1">
              <a:off x="1680" y="2314"/>
              <a:ext cx="0" cy="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73" name="Line 18"/>
            <p:cNvSpPr>
              <a:spLocks noChangeShapeType="1"/>
            </p:cNvSpPr>
            <p:nvPr/>
          </p:nvSpPr>
          <p:spPr bwMode="auto">
            <a:xfrm flipH="1">
              <a:off x="1449" y="2602"/>
              <a:ext cx="231" cy="1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74" name="Line 19"/>
            <p:cNvSpPr>
              <a:spLocks noChangeShapeType="1"/>
            </p:cNvSpPr>
            <p:nvPr/>
          </p:nvSpPr>
          <p:spPr bwMode="auto">
            <a:xfrm flipH="1">
              <a:off x="758" y="2314"/>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75" name="Line 20"/>
            <p:cNvSpPr>
              <a:spLocks noChangeShapeType="1"/>
            </p:cNvSpPr>
            <p:nvPr/>
          </p:nvSpPr>
          <p:spPr bwMode="auto">
            <a:xfrm flipH="1" flipV="1">
              <a:off x="758" y="2602"/>
              <a:ext cx="231" cy="1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76" name="Line 21"/>
            <p:cNvSpPr>
              <a:spLocks noChangeShapeType="1"/>
            </p:cNvSpPr>
            <p:nvPr/>
          </p:nvSpPr>
          <p:spPr bwMode="auto">
            <a:xfrm flipH="1">
              <a:off x="1219" y="1220"/>
              <a:ext cx="230" cy="1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77" name="Line 22"/>
            <p:cNvSpPr>
              <a:spLocks noChangeShapeType="1"/>
            </p:cNvSpPr>
            <p:nvPr/>
          </p:nvSpPr>
          <p:spPr bwMode="auto">
            <a:xfrm flipH="1" flipV="1">
              <a:off x="1449" y="1220"/>
              <a:ext cx="231" cy="1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78" name="Line 23"/>
            <p:cNvSpPr>
              <a:spLocks noChangeShapeType="1"/>
            </p:cNvSpPr>
            <p:nvPr/>
          </p:nvSpPr>
          <p:spPr bwMode="auto">
            <a:xfrm flipH="1">
              <a:off x="758" y="1220"/>
              <a:ext cx="231" cy="1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79" name="Line 24"/>
            <p:cNvSpPr>
              <a:spLocks noChangeShapeType="1"/>
            </p:cNvSpPr>
            <p:nvPr/>
          </p:nvSpPr>
          <p:spPr bwMode="auto">
            <a:xfrm flipH="1" flipV="1">
              <a:off x="989" y="1220"/>
              <a:ext cx="230" cy="1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80" name="Line 25"/>
            <p:cNvSpPr>
              <a:spLocks noChangeShapeType="1"/>
            </p:cNvSpPr>
            <p:nvPr/>
          </p:nvSpPr>
          <p:spPr bwMode="auto">
            <a:xfrm flipH="1">
              <a:off x="1219" y="1392"/>
              <a:ext cx="0" cy="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81" name="Line 26"/>
            <p:cNvSpPr>
              <a:spLocks noChangeShapeType="1"/>
            </p:cNvSpPr>
            <p:nvPr/>
          </p:nvSpPr>
          <p:spPr bwMode="auto">
            <a:xfrm flipH="1">
              <a:off x="989" y="1680"/>
              <a:ext cx="230" cy="1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82" name="Line 27"/>
            <p:cNvSpPr>
              <a:spLocks noChangeShapeType="1"/>
            </p:cNvSpPr>
            <p:nvPr/>
          </p:nvSpPr>
          <p:spPr bwMode="auto">
            <a:xfrm flipH="1" flipV="1">
              <a:off x="1219" y="1680"/>
              <a:ext cx="230" cy="1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83" name="Line 28"/>
            <p:cNvSpPr>
              <a:spLocks noChangeShapeType="1"/>
            </p:cNvSpPr>
            <p:nvPr/>
          </p:nvSpPr>
          <p:spPr bwMode="auto">
            <a:xfrm flipH="1">
              <a:off x="1680" y="1392"/>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84" name="Line 29"/>
            <p:cNvSpPr>
              <a:spLocks noChangeShapeType="1"/>
            </p:cNvSpPr>
            <p:nvPr/>
          </p:nvSpPr>
          <p:spPr bwMode="auto">
            <a:xfrm flipH="1">
              <a:off x="1449" y="1680"/>
              <a:ext cx="231" cy="1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85" name="Line 30"/>
            <p:cNvSpPr>
              <a:spLocks noChangeShapeType="1"/>
            </p:cNvSpPr>
            <p:nvPr/>
          </p:nvSpPr>
          <p:spPr bwMode="auto">
            <a:xfrm flipH="1" flipV="1">
              <a:off x="1680" y="1680"/>
              <a:ext cx="230" cy="1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86" name="Line 31"/>
            <p:cNvSpPr>
              <a:spLocks noChangeShapeType="1"/>
            </p:cNvSpPr>
            <p:nvPr/>
          </p:nvSpPr>
          <p:spPr bwMode="auto">
            <a:xfrm flipH="1">
              <a:off x="758" y="1392"/>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87" name="Line 32"/>
            <p:cNvSpPr>
              <a:spLocks noChangeShapeType="1"/>
            </p:cNvSpPr>
            <p:nvPr/>
          </p:nvSpPr>
          <p:spPr bwMode="auto">
            <a:xfrm flipH="1">
              <a:off x="528" y="1680"/>
              <a:ext cx="230" cy="1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88" name="Line 33"/>
            <p:cNvSpPr>
              <a:spLocks noChangeShapeType="1"/>
            </p:cNvSpPr>
            <p:nvPr/>
          </p:nvSpPr>
          <p:spPr bwMode="auto">
            <a:xfrm flipH="1" flipV="1">
              <a:off x="758" y="1680"/>
              <a:ext cx="231" cy="1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89" name="Line 34"/>
            <p:cNvSpPr>
              <a:spLocks noChangeShapeType="1"/>
            </p:cNvSpPr>
            <p:nvPr/>
          </p:nvSpPr>
          <p:spPr bwMode="auto">
            <a:xfrm flipH="1">
              <a:off x="2141" y="2141"/>
              <a:ext cx="230" cy="1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90" name="Line 35"/>
            <p:cNvSpPr>
              <a:spLocks noChangeShapeType="1"/>
            </p:cNvSpPr>
            <p:nvPr/>
          </p:nvSpPr>
          <p:spPr bwMode="auto">
            <a:xfrm flipH="1" flipV="1">
              <a:off x="2371" y="2141"/>
              <a:ext cx="230" cy="1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91" name="Line 36"/>
            <p:cNvSpPr>
              <a:spLocks noChangeShapeType="1"/>
            </p:cNvSpPr>
            <p:nvPr/>
          </p:nvSpPr>
          <p:spPr bwMode="auto">
            <a:xfrm flipH="1">
              <a:off x="2371" y="2775"/>
              <a:ext cx="0" cy="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92" name="Line 37"/>
            <p:cNvSpPr>
              <a:spLocks noChangeShapeType="1"/>
            </p:cNvSpPr>
            <p:nvPr/>
          </p:nvSpPr>
          <p:spPr bwMode="auto">
            <a:xfrm flipH="1">
              <a:off x="2141" y="3063"/>
              <a:ext cx="230" cy="1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93" name="Line 38"/>
            <p:cNvSpPr>
              <a:spLocks noChangeShapeType="1"/>
            </p:cNvSpPr>
            <p:nvPr/>
          </p:nvSpPr>
          <p:spPr bwMode="auto">
            <a:xfrm flipH="1" flipV="1">
              <a:off x="2371" y="3063"/>
              <a:ext cx="230" cy="1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94" name="Line 39"/>
            <p:cNvSpPr>
              <a:spLocks noChangeShapeType="1"/>
            </p:cNvSpPr>
            <p:nvPr/>
          </p:nvSpPr>
          <p:spPr bwMode="auto">
            <a:xfrm flipH="1">
              <a:off x="2832" y="2775"/>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95" name="Line 40"/>
            <p:cNvSpPr>
              <a:spLocks noChangeShapeType="1"/>
            </p:cNvSpPr>
            <p:nvPr/>
          </p:nvSpPr>
          <p:spPr bwMode="auto">
            <a:xfrm flipH="1">
              <a:off x="2601" y="3063"/>
              <a:ext cx="231" cy="1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96" name="Line 41"/>
            <p:cNvSpPr>
              <a:spLocks noChangeShapeType="1"/>
            </p:cNvSpPr>
            <p:nvPr/>
          </p:nvSpPr>
          <p:spPr bwMode="auto">
            <a:xfrm flipH="1">
              <a:off x="1449" y="2775"/>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97" name="Line 42"/>
            <p:cNvSpPr>
              <a:spLocks noChangeShapeType="1"/>
            </p:cNvSpPr>
            <p:nvPr/>
          </p:nvSpPr>
          <p:spPr bwMode="auto">
            <a:xfrm flipH="1" flipV="1">
              <a:off x="1449" y="3063"/>
              <a:ext cx="231" cy="1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98" name="Line 43"/>
            <p:cNvSpPr>
              <a:spLocks noChangeShapeType="1"/>
            </p:cNvSpPr>
            <p:nvPr/>
          </p:nvSpPr>
          <p:spPr bwMode="auto">
            <a:xfrm flipH="1">
              <a:off x="1910" y="2775"/>
              <a:ext cx="0" cy="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699" name="Line 44"/>
            <p:cNvSpPr>
              <a:spLocks noChangeShapeType="1"/>
            </p:cNvSpPr>
            <p:nvPr/>
          </p:nvSpPr>
          <p:spPr bwMode="auto">
            <a:xfrm flipH="1">
              <a:off x="1680" y="3063"/>
              <a:ext cx="230" cy="1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00" name="Line 45"/>
            <p:cNvSpPr>
              <a:spLocks noChangeShapeType="1"/>
            </p:cNvSpPr>
            <p:nvPr/>
          </p:nvSpPr>
          <p:spPr bwMode="auto">
            <a:xfrm flipH="1" flipV="1">
              <a:off x="1910" y="3063"/>
              <a:ext cx="231" cy="1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01" name="Line 46"/>
            <p:cNvSpPr>
              <a:spLocks noChangeShapeType="1"/>
            </p:cNvSpPr>
            <p:nvPr/>
          </p:nvSpPr>
          <p:spPr bwMode="auto">
            <a:xfrm flipH="1">
              <a:off x="2141" y="3235"/>
              <a:ext cx="0" cy="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02" name="Line 47"/>
            <p:cNvSpPr>
              <a:spLocks noChangeShapeType="1"/>
            </p:cNvSpPr>
            <p:nvPr/>
          </p:nvSpPr>
          <p:spPr bwMode="auto">
            <a:xfrm flipH="1">
              <a:off x="1910" y="3523"/>
              <a:ext cx="231" cy="1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03" name="Line 48"/>
            <p:cNvSpPr>
              <a:spLocks noChangeShapeType="1"/>
            </p:cNvSpPr>
            <p:nvPr/>
          </p:nvSpPr>
          <p:spPr bwMode="auto">
            <a:xfrm flipH="1" flipV="1">
              <a:off x="2141" y="3523"/>
              <a:ext cx="230" cy="1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04" name="Line 49"/>
            <p:cNvSpPr>
              <a:spLocks noChangeShapeType="1"/>
            </p:cNvSpPr>
            <p:nvPr/>
          </p:nvSpPr>
          <p:spPr bwMode="auto">
            <a:xfrm flipH="1">
              <a:off x="2601" y="3235"/>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05" name="Line 50"/>
            <p:cNvSpPr>
              <a:spLocks noChangeShapeType="1"/>
            </p:cNvSpPr>
            <p:nvPr/>
          </p:nvSpPr>
          <p:spPr bwMode="auto">
            <a:xfrm flipH="1">
              <a:off x="2371" y="3523"/>
              <a:ext cx="230" cy="1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06" name="Line 51"/>
            <p:cNvSpPr>
              <a:spLocks noChangeShapeType="1"/>
            </p:cNvSpPr>
            <p:nvPr/>
          </p:nvSpPr>
          <p:spPr bwMode="auto">
            <a:xfrm flipH="1">
              <a:off x="1680" y="3235"/>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07" name="Line 52"/>
            <p:cNvSpPr>
              <a:spLocks noChangeShapeType="1"/>
            </p:cNvSpPr>
            <p:nvPr/>
          </p:nvSpPr>
          <p:spPr bwMode="auto">
            <a:xfrm flipH="1" flipV="1">
              <a:off x="1680" y="3523"/>
              <a:ext cx="230" cy="1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08" name="Line 53"/>
            <p:cNvSpPr>
              <a:spLocks noChangeShapeType="1"/>
            </p:cNvSpPr>
            <p:nvPr/>
          </p:nvSpPr>
          <p:spPr bwMode="auto">
            <a:xfrm flipH="1">
              <a:off x="2141" y="2141"/>
              <a:ext cx="230" cy="1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09" name="Line 54"/>
            <p:cNvSpPr>
              <a:spLocks noChangeShapeType="1"/>
            </p:cNvSpPr>
            <p:nvPr/>
          </p:nvSpPr>
          <p:spPr bwMode="auto">
            <a:xfrm flipH="1" flipV="1">
              <a:off x="2371" y="2141"/>
              <a:ext cx="230" cy="1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10" name="Line 55"/>
            <p:cNvSpPr>
              <a:spLocks noChangeShapeType="1"/>
            </p:cNvSpPr>
            <p:nvPr/>
          </p:nvSpPr>
          <p:spPr bwMode="auto">
            <a:xfrm flipH="1">
              <a:off x="1680" y="2141"/>
              <a:ext cx="230" cy="1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11" name="Line 56"/>
            <p:cNvSpPr>
              <a:spLocks noChangeShapeType="1"/>
            </p:cNvSpPr>
            <p:nvPr/>
          </p:nvSpPr>
          <p:spPr bwMode="auto">
            <a:xfrm flipH="1" flipV="1">
              <a:off x="1910" y="2141"/>
              <a:ext cx="231" cy="1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12" name="Line 57"/>
            <p:cNvSpPr>
              <a:spLocks noChangeShapeType="1"/>
            </p:cNvSpPr>
            <p:nvPr/>
          </p:nvSpPr>
          <p:spPr bwMode="auto">
            <a:xfrm flipH="1">
              <a:off x="2141" y="2314"/>
              <a:ext cx="0" cy="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13" name="Line 58"/>
            <p:cNvSpPr>
              <a:spLocks noChangeShapeType="1"/>
            </p:cNvSpPr>
            <p:nvPr/>
          </p:nvSpPr>
          <p:spPr bwMode="auto">
            <a:xfrm flipH="1">
              <a:off x="1910" y="2602"/>
              <a:ext cx="231" cy="1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14" name="Line 59"/>
            <p:cNvSpPr>
              <a:spLocks noChangeShapeType="1"/>
            </p:cNvSpPr>
            <p:nvPr/>
          </p:nvSpPr>
          <p:spPr bwMode="auto">
            <a:xfrm flipH="1" flipV="1">
              <a:off x="2141" y="2602"/>
              <a:ext cx="230" cy="1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15" name="Line 60"/>
            <p:cNvSpPr>
              <a:spLocks noChangeShapeType="1"/>
            </p:cNvSpPr>
            <p:nvPr/>
          </p:nvSpPr>
          <p:spPr bwMode="auto">
            <a:xfrm flipH="1">
              <a:off x="2601" y="2314"/>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16" name="Line 61"/>
            <p:cNvSpPr>
              <a:spLocks noChangeShapeType="1"/>
            </p:cNvSpPr>
            <p:nvPr/>
          </p:nvSpPr>
          <p:spPr bwMode="auto">
            <a:xfrm flipH="1">
              <a:off x="2371" y="2602"/>
              <a:ext cx="230" cy="1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17" name="Line 62"/>
            <p:cNvSpPr>
              <a:spLocks noChangeShapeType="1"/>
            </p:cNvSpPr>
            <p:nvPr/>
          </p:nvSpPr>
          <p:spPr bwMode="auto">
            <a:xfrm flipH="1" flipV="1">
              <a:off x="2601" y="2602"/>
              <a:ext cx="231" cy="1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18" name="Line 63"/>
            <p:cNvSpPr>
              <a:spLocks noChangeShapeType="1"/>
            </p:cNvSpPr>
            <p:nvPr/>
          </p:nvSpPr>
          <p:spPr bwMode="auto">
            <a:xfrm flipH="1">
              <a:off x="1680" y="2314"/>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19" name="Line 64"/>
            <p:cNvSpPr>
              <a:spLocks noChangeShapeType="1"/>
            </p:cNvSpPr>
            <p:nvPr/>
          </p:nvSpPr>
          <p:spPr bwMode="auto">
            <a:xfrm flipH="1">
              <a:off x="1449" y="2602"/>
              <a:ext cx="231" cy="1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20" name="Line 65"/>
            <p:cNvSpPr>
              <a:spLocks noChangeShapeType="1"/>
            </p:cNvSpPr>
            <p:nvPr/>
          </p:nvSpPr>
          <p:spPr bwMode="auto">
            <a:xfrm flipH="1" flipV="1">
              <a:off x="1680" y="2602"/>
              <a:ext cx="230" cy="1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21" name="Text Box 66"/>
            <p:cNvSpPr txBox="1">
              <a:spLocks noChangeArrowheads="1"/>
            </p:cNvSpPr>
            <p:nvPr/>
          </p:nvSpPr>
          <p:spPr bwMode="auto">
            <a:xfrm>
              <a:off x="1104" y="186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000">
                  <a:latin typeface="Gill Sans MT" panose="020b0502020104020203" pitchFamily="34" charset="0"/>
                </a:rPr>
                <a:t>F1</a:t>
              </a:r>
            </a:p>
          </p:txBody>
        </p:sp>
        <p:sp>
          <p:nvSpPr>
            <p:cNvPr id="27722" name="Text Box 67"/>
            <p:cNvSpPr txBox="1">
              <a:spLocks noChangeArrowheads="1"/>
            </p:cNvSpPr>
            <p:nvPr/>
          </p:nvSpPr>
          <p:spPr bwMode="auto">
            <a:xfrm>
              <a:off x="1296" y="1421"/>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000">
                  <a:latin typeface="Gill Sans MT" panose="020b0502020104020203" pitchFamily="34" charset="0"/>
                </a:rPr>
                <a:t>F2</a:t>
              </a:r>
            </a:p>
          </p:txBody>
        </p:sp>
        <p:sp>
          <p:nvSpPr>
            <p:cNvPr id="27723" name="Text Box 68"/>
            <p:cNvSpPr txBox="1">
              <a:spLocks noChangeArrowheads="1"/>
            </p:cNvSpPr>
            <p:nvPr/>
          </p:nvSpPr>
          <p:spPr bwMode="auto">
            <a:xfrm>
              <a:off x="1536" y="185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000">
                  <a:latin typeface="Gill Sans MT" panose="020b0502020104020203" pitchFamily="34" charset="0"/>
                </a:rPr>
                <a:t>F3</a:t>
              </a:r>
            </a:p>
          </p:txBody>
        </p:sp>
        <p:sp>
          <p:nvSpPr>
            <p:cNvPr id="27724" name="Text Box 69"/>
            <p:cNvSpPr txBox="1">
              <a:spLocks noChangeArrowheads="1"/>
            </p:cNvSpPr>
            <p:nvPr/>
          </p:nvSpPr>
          <p:spPr bwMode="auto">
            <a:xfrm>
              <a:off x="1296" y="233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000">
                  <a:latin typeface="Gill Sans MT" panose="020b0502020104020203" pitchFamily="34" charset="0"/>
                </a:rPr>
                <a:t>F4</a:t>
              </a:r>
            </a:p>
          </p:txBody>
        </p:sp>
        <p:sp>
          <p:nvSpPr>
            <p:cNvPr id="27725" name="Text Box 70"/>
            <p:cNvSpPr txBox="1">
              <a:spLocks noChangeArrowheads="1"/>
            </p:cNvSpPr>
            <p:nvPr/>
          </p:nvSpPr>
          <p:spPr bwMode="auto">
            <a:xfrm>
              <a:off x="864" y="233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000">
                  <a:latin typeface="Gill Sans MT" panose="020b0502020104020203" pitchFamily="34" charset="0"/>
                </a:rPr>
                <a:t>F5</a:t>
              </a:r>
            </a:p>
          </p:txBody>
        </p:sp>
        <p:sp>
          <p:nvSpPr>
            <p:cNvPr id="27726" name="Text Box 71"/>
            <p:cNvSpPr txBox="1">
              <a:spLocks noChangeArrowheads="1"/>
            </p:cNvSpPr>
            <p:nvPr/>
          </p:nvSpPr>
          <p:spPr bwMode="auto">
            <a:xfrm>
              <a:off x="624" y="186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000">
                  <a:latin typeface="Gill Sans MT" panose="020b0502020104020203" pitchFamily="34" charset="0"/>
                </a:rPr>
                <a:t>F6</a:t>
              </a:r>
            </a:p>
          </p:txBody>
        </p:sp>
        <p:sp>
          <p:nvSpPr>
            <p:cNvPr id="27727" name="Text Box 72"/>
            <p:cNvSpPr txBox="1">
              <a:spLocks noChangeArrowheads="1"/>
            </p:cNvSpPr>
            <p:nvPr/>
          </p:nvSpPr>
          <p:spPr bwMode="auto">
            <a:xfrm>
              <a:off x="864" y="1421"/>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000">
                  <a:latin typeface="Gill Sans MT" panose="020b0502020104020203" pitchFamily="34" charset="0"/>
                </a:rPr>
                <a:t>F7</a:t>
              </a:r>
            </a:p>
          </p:txBody>
        </p:sp>
        <p:sp>
          <p:nvSpPr>
            <p:cNvPr id="27728" name="Text Box 73"/>
            <p:cNvSpPr txBox="1">
              <a:spLocks noChangeArrowheads="1"/>
            </p:cNvSpPr>
            <p:nvPr/>
          </p:nvSpPr>
          <p:spPr bwMode="auto">
            <a:xfrm>
              <a:off x="2016" y="277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000">
                  <a:latin typeface="Gill Sans MT" panose="020b0502020104020203" pitchFamily="34" charset="0"/>
                </a:rPr>
                <a:t>F1</a:t>
              </a:r>
            </a:p>
          </p:txBody>
        </p:sp>
        <p:sp>
          <p:nvSpPr>
            <p:cNvPr id="27729" name="Text Box 74"/>
            <p:cNvSpPr txBox="1">
              <a:spLocks noChangeArrowheads="1"/>
            </p:cNvSpPr>
            <p:nvPr/>
          </p:nvSpPr>
          <p:spPr bwMode="auto">
            <a:xfrm>
              <a:off x="2208" y="233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000">
                  <a:latin typeface="Gill Sans MT" panose="020b0502020104020203" pitchFamily="34" charset="0"/>
                </a:rPr>
                <a:t>F2</a:t>
              </a:r>
            </a:p>
          </p:txBody>
        </p:sp>
        <p:sp>
          <p:nvSpPr>
            <p:cNvPr id="27730" name="Text Box 75"/>
            <p:cNvSpPr txBox="1">
              <a:spLocks noChangeArrowheads="1"/>
            </p:cNvSpPr>
            <p:nvPr/>
          </p:nvSpPr>
          <p:spPr bwMode="auto">
            <a:xfrm>
              <a:off x="2448" y="276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000">
                  <a:latin typeface="Gill Sans MT" panose="020b0502020104020203" pitchFamily="34" charset="0"/>
                </a:rPr>
                <a:t>F3</a:t>
              </a:r>
            </a:p>
          </p:txBody>
        </p:sp>
        <p:sp>
          <p:nvSpPr>
            <p:cNvPr id="27731" name="Text Box 76"/>
            <p:cNvSpPr txBox="1">
              <a:spLocks noChangeArrowheads="1"/>
            </p:cNvSpPr>
            <p:nvPr/>
          </p:nvSpPr>
          <p:spPr bwMode="auto">
            <a:xfrm>
              <a:off x="2208" y="324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000">
                  <a:latin typeface="Gill Sans MT" panose="020b0502020104020203" pitchFamily="34" charset="0"/>
                </a:rPr>
                <a:t>F4</a:t>
              </a:r>
            </a:p>
          </p:txBody>
        </p:sp>
        <p:sp>
          <p:nvSpPr>
            <p:cNvPr id="27732" name="Text Box 77"/>
            <p:cNvSpPr txBox="1">
              <a:spLocks noChangeArrowheads="1"/>
            </p:cNvSpPr>
            <p:nvPr/>
          </p:nvSpPr>
          <p:spPr bwMode="auto">
            <a:xfrm>
              <a:off x="1776" y="324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000">
                  <a:latin typeface="Gill Sans MT" panose="020b0502020104020203" pitchFamily="34" charset="0"/>
                </a:rPr>
                <a:t>F5</a:t>
              </a:r>
            </a:p>
          </p:txBody>
        </p:sp>
        <p:sp>
          <p:nvSpPr>
            <p:cNvPr id="27733" name="Text Box 78"/>
            <p:cNvSpPr txBox="1">
              <a:spLocks noChangeArrowheads="1"/>
            </p:cNvSpPr>
            <p:nvPr/>
          </p:nvSpPr>
          <p:spPr bwMode="auto">
            <a:xfrm>
              <a:off x="1536" y="277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000">
                  <a:latin typeface="Gill Sans MT" panose="020b0502020104020203" pitchFamily="34" charset="0"/>
                </a:rPr>
                <a:t>F6</a:t>
              </a:r>
            </a:p>
          </p:txBody>
        </p:sp>
        <p:sp>
          <p:nvSpPr>
            <p:cNvPr id="27734" name="Text Box 79"/>
            <p:cNvSpPr txBox="1">
              <a:spLocks noChangeArrowheads="1"/>
            </p:cNvSpPr>
            <p:nvPr/>
          </p:nvSpPr>
          <p:spPr bwMode="auto">
            <a:xfrm>
              <a:off x="1776" y="233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000">
                  <a:latin typeface="Gill Sans MT" panose="020b0502020104020203" pitchFamily="34" charset="0"/>
                </a:rPr>
                <a:t>F7</a:t>
              </a:r>
            </a:p>
          </p:txBody>
        </p:sp>
        <p:sp>
          <p:nvSpPr>
            <p:cNvPr id="27735" name="AutoShape 80"/>
            <p:cNvSpPr>
              <a:spLocks noChangeArrowheads="1"/>
            </p:cNvSpPr>
            <p:nvPr/>
          </p:nvSpPr>
          <p:spPr bwMode="auto">
            <a:xfrm rot="-5400000">
              <a:off x="902" y="1761"/>
              <a:ext cx="633" cy="461"/>
            </a:xfrm>
            <a:prstGeom prst="hexagon">
              <a:avLst>
                <a:gd name="adj" fmla="val 36921"/>
                <a:gd name="vf" fmla="val 115470"/>
              </a:avLst>
            </a:prstGeom>
            <a:solidFill>
              <a:srgbClr val="3399FF"/>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7736" name="AutoShape 81"/>
            <p:cNvSpPr>
              <a:spLocks noChangeArrowheads="1"/>
            </p:cNvSpPr>
            <p:nvPr/>
          </p:nvSpPr>
          <p:spPr bwMode="auto">
            <a:xfrm rot="-5400000">
              <a:off x="1828" y="2692"/>
              <a:ext cx="628" cy="455"/>
            </a:xfrm>
            <a:prstGeom prst="hexagon">
              <a:avLst>
                <a:gd name="adj" fmla="val 37113"/>
                <a:gd name="vf" fmla="val 115470"/>
              </a:avLst>
            </a:prstGeom>
            <a:solidFill>
              <a:srgbClr val="3399FF"/>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7737" name="Text Box 82"/>
            <p:cNvSpPr txBox="1">
              <a:spLocks noChangeArrowheads="1"/>
            </p:cNvSpPr>
            <p:nvPr/>
          </p:nvSpPr>
          <p:spPr bwMode="auto">
            <a:xfrm>
              <a:off x="1968" y="278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algn="ctr" eaLnBrk="1" hangingPunct="1">
                <a:spcBef>
                  <a:spcPct val="0"/>
                </a:spcBef>
                <a:buFontTx/>
                <a:buNone/>
              </a:pPr>
              <a:r>
                <a:rPr lang="en-US" sz="2000">
                  <a:latin typeface="Gill Sans MT" panose="020b0502020104020203" pitchFamily="34" charset="0"/>
                </a:rPr>
                <a:t>F1</a:t>
              </a:r>
            </a:p>
          </p:txBody>
        </p:sp>
        <p:sp>
          <p:nvSpPr>
            <p:cNvPr id="27738" name="Text Box 83"/>
            <p:cNvSpPr txBox="1">
              <a:spLocks noChangeArrowheads="1"/>
            </p:cNvSpPr>
            <p:nvPr/>
          </p:nvSpPr>
          <p:spPr bwMode="auto">
            <a:xfrm>
              <a:off x="1056" y="186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000">
                  <a:latin typeface="Gill Sans MT" panose="020b0502020104020203" pitchFamily="34" charset="0"/>
                </a:rPr>
                <a:t>F1</a:t>
              </a:r>
            </a:p>
          </p:txBody>
        </p:sp>
        <p:sp>
          <p:nvSpPr>
            <p:cNvPr id="27739" name="Line 84"/>
            <p:cNvSpPr>
              <a:spLocks noChangeShapeType="1"/>
            </p:cNvSpPr>
            <p:nvPr/>
          </p:nvSpPr>
          <p:spPr bwMode="auto">
            <a:xfrm flipH="1">
              <a:off x="240" y="2064"/>
              <a:ext cx="912" cy="91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40" name="Line 85"/>
            <p:cNvSpPr>
              <a:spLocks noChangeShapeType="1"/>
            </p:cNvSpPr>
            <p:nvPr/>
          </p:nvSpPr>
          <p:spPr bwMode="auto">
            <a:xfrm flipH="1">
              <a:off x="1200" y="2976"/>
              <a:ext cx="912" cy="91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41" name="Line 86"/>
            <p:cNvSpPr>
              <a:spLocks noChangeShapeType="1"/>
            </p:cNvSpPr>
            <p:nvPr/>
          </p:nvSpPr>
          <p:spPr bwMode="auto">
            <a:xfrm>
              <a:off x="432" y="2784"/>
              <a:ext cx="912" cy="912"/>
            </a:xfrm>
            <a:prstGeom prst="line">
              <a:avLst/>
            </a:prstGeom>
            <a:noFill/>
            <a:ln w="9525">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42" name="Text Box 87"/>
            <p:cNvSpPr txBox="1">
              <a:spLocks noChangeArrowheads="1"/>
            </p:cNvSpPr>
            <p:nvPr/>
          </p:nvSpPr>
          <p:spPr bwMode="auto">
            <a:xfrm rot="2700079">
              <a:off x="245" y="3268"/>
              <a:ext cx="1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50000"/>
                </a:spcBef>
                <a:buFontTx/>
                <a:buNone/>
              </a:pPr>
              <a:r>
                <a:rPr lang="en-US" sz="1800">
                  <a:latin typeface="Gill Sans MT" panose="020b0502020104020203" pitchFamily="34" charset="0"/>
                </a:rPr>
                <a:t>Reuse distance D</a:t>
              </a:r>
            </a:p>
          </p:txBody>
        </p:sp>
        <p:sp>
          <p:nvSpPr>
            <p:cNvPr id="27743" name="Line 90"/>
            <p:cNvSpPr>
              <a:spLocks noChangeShapeType="1"/>
            </p:cNvSpPr>
            <p:nvPr/>
          </p:nvSpPr>
          <p:spPr bwMode="auto">
            <a:xfrm flipH="1" flipV="1">
              <a:off x="528" y="1104"/>
              <a:ext cx="240" cy="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44" name="Line 91"/>
            <p:cNvSpPr>
              <a:spLocks noChangeShapeType="1"/>
            </p:cNvSpPr>
            <p:nvPr/>
          </p:nvSpPr>
          <p:spPr bwMode="auto">
            <a:xfrm flipH="1" flipV="1">
              <a:off x="768" y="960"/>
              <a:ext cx="240" cy="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45" name="Line 92"/>
            <p:cNvSpPr>
              <a:spLocks noChangeShapeType="1"/>
            </p:cNvSpPr>
            <p:nvPr/>
          </p:nvSpPr>
          <p:spPr bwMode="auto">
            <a:xfrm flipH="1">
              <a:off x="576" y="1008"/>
              <a:ext cx="240" cy="192"/>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46" name="Text Box 93"/>
            <p:cNvSpPr txBox="1">
              <a:spLocks noChangeArrowheads="1"/>
            </p:cNvSpPr>
            <p:nvPr/>
          </p:nvSpPr>
          <p:spPr bwMode="auto">
            <a:xfrm>
              <a:off x="480" y="8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algn="ctr" eaLnBrk="1" hangingPunct="1">
                <a:spcBef>
                  <a:spcPct val="50000"/>
                </a:spcBef>
                <a:buFontTx/>
                <a:buNone/>
              </a:pPr>
              <a:r>
                <a:rPr lang="en-US" sz="2400">
                  <a:latin typeface="Gill Sans MT" panose="020b0502020104020203" pitchFamily="34" charset="0"/>
                </a:rPr>
                <a:t>R</a:t>
              </a:r>
            </a:p>
          </p:txBody>
        </p:sp>
        <p:sp>
          <p:nvSpPr>
            <p:cNvPr id="27747" name="Line 97"/>
            <p:cNvSpPr>
              <a:spLocks noChangeShapeType="1"/>
            </p:cNvSpPr>
            <p:nvPr/>
          </p:nvSpPr>
          <p:spPr bwMode="auto">
            <a:xfrm flipH="1">
              <a:off x="1536" y="1008"/>
              <a:ext cx="240"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7748" name="Text Box 98"/>
            <p:cNvSpPr txBox="1">
              <a:spLocks noChangeArrowheads="1"/>
            </p:cNvSpPr>
            <p:nvPr/>
          </p:nvSpPr>
          <p:spPr bwMode="auto">
            <a:xfrm>
              <a:off x="1776" y="816"/>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50000"/>
                </a:spcBef>
                <a:buFontTx/>
                <a:buNone/>
              </a:pPr>
              <a:r>
                <a:rPr lang="en-US" sz="2400">
                  <a:latin typeface="Gill Sans MT" panose="020b0502020104020203" pitchFamily="34" charset="0"/>
                </a:rPr>
                <a:t>Cluster</a:t>
              </a:r>
            </a:p>
          </p:txBody>
        </p:sp>
      </p:grpSp>
      <p:sp>
        <p:nvSpPr>
          <p:cNvPr id="101" name="Rectangle 5"/>
          <p:cNvSpPr txBox="1">
            <a:spLocks noChangeArrowheads="1"/>
          </p:cNvSpPr>
          <p:nvPr/>
        </p:nvSpPr>
        <p:spPr bwMode="auto">
          <a:xfrm>
            <a:off x="2286000" y="243681"/>
            <a:ext cx="7162800" cy="762000"/>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defPPr>
              <a:defRPr lang="en-US"/>
            </a:defPPr>
            <a:lvl1pPr marL="0" algn="ctr" defTabSz="914400" rtl="0" eaLnBrk="0" fontAlgn="base" latinLnBrk="0" hangingPunct="0">
              <a:spcBef>
                <a:spcPct val="0"/>
              </a:spcBef>
              <a:spcAft>
                <a:spcPct val="0"/>
              </a:spcAft>
              <a:defRPr sz="4400" kern="1200">
                <a:solidFill>
                  <a:schemeClr val="tx2"/>
                </a:solidFill>
                <a:latin typeface="+mj-lt"/>
                <a:ea typeface="+mj-ea"/>
                <a:cs typeface="+mj-cs"/>
              </a:defRPr>
            </a:lvl1pPr>
            <a:lvl2pPr marL="457200" algn="ctr" defTabSz="914400" rtl="0" eaLnBrk="0" fontAlgn="base" latinLnBrk="0" hangingPunct="0">
              <a:spcBef>
                <a:spcPct val="0"/>
              </a:spcBef>
              <a:spcAft>
                <a:spcPct val="0"/>
              </a:spcAft>
              <a:defRPr sz="4400" kern="1200">
                <a:solidFill>
                  <a:schemeClr val="tx2"/>
                </a:solidFill>
                <a:latin typeface="Times New Roman" pitchFamily="18" charset="0"/>
                <a:ea typeface="+mn-ea"/>
                <a:cs typeface="+mn-cs"/>
              </a:defRPr>
            </a:lvl2pPr>
            <a:lvl3pPr marL="914400" algn="ctr" defTabSz="914400" rtl="0" eaLnBrk="0" fontAlgn="base" latinLnBrk="0" hangingPunct="0">
              <a:spcBef>
                <a:spcPct val="0"/>
              </a:spcBef>
              <a:spcAft>
                <a:spcPct val="0"/>
              </a:spcAft>
              <a:defRPr sz="4400" kern="1200">
                <a:solidFill>
                  <a:schemeClr val="tx2"/>
                </a:solidFill>
                <a:latin typeface="Times New Roman" pitchFamily="18" charset="0"/>
                <a:ea typeface="+mn-ea"/>
                <a:cs typeface="+mn-cs"/>
              </a:defRPr>
            </a:lvl3pPr>
            <a:lvl4pPr marL="1371600" algn="ctr" defTabSz="914400" rtl="0" eaLnBrk="0" fontAlgn="base" latinLnBrk="0" hangingPunct="0">
              <a:spcBef>
                <a:spcPct val="0"/>
              </a:spcBef>
              <a:spcAft>
                <a:spcPct val="0"/>
              </a:spcAft>
              <a:defRPr sz="4400" kern="1200">
                <a:solidFill>
                  <a:schemeClr val="tx2"/>
                </a:solidFill>
                <a:latin typeface="Times New Roman" pitchFamily="18" charset="0"/>
                <a:ea typeface="+mn-ea"/>
                <a:cs typeface="+mn-cs"/>
              </a:defRPr>
            </a:lvl4pPr>
            <a:lvl5pPr marL="1828800" algn="ctr" defTabSz="914400" rtl="0" eaLnBrk="0" fontAlgn="base" latinLnBrk="0" hangingPunct="0">
              <a:spcBef>
                <a:spcPct val="0"/>
              </a:spcBef>
              <a:spcAft>
                <a:spcPct val="0"/>
              </a:spcAft>
              <a:defRPr sz="4400" kern="1200">
                <a:solidFill>
                  <a:schemeClr val="tx2"/>
                </a:solidFill>
                <a:latin typeface="Times New Roman" pitchFamily="18" charset="0"/>
                <a:ea typeface="+mn-ea"/>
                <a:cs typeface="+mn-cs"/>
              </a:defRPr>
            </a:lvl5pPr>
            <a:lvl6pPr marL="4572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6pPr>
            <a:lvl7pPr marL="9144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7pPr>
            <a:lvl8pPr marL="13716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8pPr>
            <a:lvl9pPr marL="18288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9pPr>
          </a:lstStyle>
          <a:p>
            <a:pPr eaLnBrk="1" hangingPunct="1"/>
            <a:r>
              <a:rPr lang="en-US" b="1" kern="0">
                <a:latin typeface="Gill Sans MT" panose="020b0502020104020203" pitchFamily="34" charset="0"/>
              </a:rPr>
              <a:t>Frequency Reuse Distance</a:t>
            </a:r>
          </a:p>
        </p:txBody>
      </p:sp>
    </p:spTree>
    <p:extLst>
      <p:ext uri="{BB962C8B-B14F-4D97-AF65-F5344CB8AC3E}">
        <p14:creationId xmlns:p14="http://schemas.microsoft.com/office/powerpoint/2010/main" val="809912482"/>
      </p:ext>
    </p:extLst>
  </p:cSld>
  <p:clrMapOvr>
    <a:masterClrMapping/>
  </p:clrMapOvr>
  <p:transition spd="med">
    <p:cover dir="ru"/>
  </p:transition>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867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fld id="{8275D926-5F1B-40A3-9B95-15DB8517F6EB}" type="slidenum">
              <a:rPr lang="en-US" sz="1400"/>
              <a:pPr>
                <a:spcBef>
                  <a:spcPct val="0"/>
                </a:spcBef>
                <a:buFontTx/>
                <a:buNone/>
              </a:pPr>
              <a:t>93</a:t>
            </a:fld>
            <a:endParaRPr lang="en-US" sz="1400"/>
          </a:p>
        </p:txBody>
      </p:sp>
      <p:sp>
        <p:nvSpPr>
          <p:cNvPr id="28675" name="Rectangle 2"/>
          <p:cNvSpPr>
            <a:spLocks noGrp="1" noChangeArrowheads="1"/>
          </p:cNvSpPr>
          <p:nvPr>
            <p:ph type="body" idx="4294967295"/>
          </p:nvPr>
        </p:nvSpPr>
        <p:spPr>
          <a:xfrm>
            <a:off x="1676400" y="838200"/>
            <a:ext cx="8839200" cy="4800600"/>
          </a:xfrm>
          <a:noFill/>
        </p:spPr>
        <p:txBody>
          <a:bodyPr/>
          <a:lstStyle/>
          <a:p>
            <a:pPr algn="just" eaLnBrk="1" hangingPunct="1">
              <a:lnSpc>
                <a:spcPct val="150000"/>
              </a:lnSpc>
            </a:pPr>
            <a:r>
              <a:rPr kumimoji="1" lang="en-US" sz="2400"/>
              <a:t>Determine two parameters </a:t>
            </a:r>
            <a:r>
              <a:rPr kumimoji="1" lang="en-US" sz="2400" i="1" err="1"/>
              <a:t>i</a:t>
            </a:r>
            <a:r>
              <a:rPr kumimoji="1" lang="en-US" sz="2400"/>
              <a:t> and </a:t>
            </a:r>
            <a:r>
              <a:rPr kumimoji="1" lang="en-US" sz="2400" i="1"/>
              <a:t>j</a:t>
            </a:r>
            <a:r>
              <a:rPr kumimoji="1" lang="en-US" sz="2400"/>
              <a:t>, called </a:t>
            </a:r>
            <a:r>
              <a:rPr kumimoji="1" lang="en-US" sz="2400" b="1"/>
              <a:t>shift parameters</a:t>
            </a:r>
          </a:p>
          <a:p>
            <a:pPr algn="just" eaLnBrk="1" hangingPunct="1">
              <a:lnSpc>
                <a:spcPct val="150000"/>
              </a:lnSpc>
            </a:pPr>
            <a:r>
              <a:rPr kumimoji="1" lang="en-US" sz="2400"/>
              <a:t>Starting from any cell, move </a:t>
            </a:r>
            <a:r>
              <a:rPr kumimoji="1" lang="en-US" sz="2400" i="1" err="1"/>
              <a:t>i</a:t>
            </a:r>
            <a:r>
              <a:rPr kumimoji="1" lang="en-US" sz="2400"/>
              <a:t> cells along any one of the six emanating chains of hexagons. Turn clock (or counter clock)-wise by 60 degree and then move </a:t>
            </a:r>
            <a:r>
              <a:rPr kumimoji="1" lang="en-US" sz="2400" i="1"/>
              <a:t>j</a:t>
            </a:r>
            <a:r>
              <a:rPr kumimoji="1" lang="en-US" sz="2400"/>
              <a:t> cells along the chain. The destination is the nearest </a:t>
            </a:r>
            <a:r>
              <a:rPr kumimoji="1" lang="en-US" sz="2400" b="1"/>
              <a:t>co-channel cell</a:t>
            </a:r>
            <a:endParaRPr kumimoji="1" lang="en-US" sz="2400"/>
          </a:p>
          <a:p>
            <a:pPr algn="just" eaLnBrk="1" hangingPunct="1">
              <a:lnSpc>
                <a:spcPct val="150000"/>
              </a:lnSpc>
            </a:pPr>
            <a:r>
              <a:rPr kumimoji="1" lang="en-US" sz="2400"/>
              <a:t>By repeating this pattern, clusters of cells are formed such that each cell within a cluster is assigned a different set of frequencies. Such a cluster is called a </a:t>
            </a:r>
            <a:r>
              <a:rPr kumimoji="1" lang="en-US" sz="2400" b="1"/>
              <a:t>frequency reuse pattern.</a:t>
            </a:r>
          </a:p>
        </p:txBody>
      </p:sp>
    </p:spTree>
    <p:extLst>
      <p:ext uri="{BB962C8B-B14F-4D97-AF65-F5344CB8AC3E}">
        <p14:creationId xmlns:p14="http://schemas.microsoft.com/office/powerpoint/2010/main" val="365859863"/>
      </p:ext>
    </p:extLst>
  </p:cSld>
  <p:clrMapOvr>
    <a:masterClrMapping/>
  </p:clrMapOvr>
  <p:transition spd="med">
    <p:strips dir="rd"/>
  </p:transition>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9698"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fld id="{39B06B70-0EC8-4B7B-BE8D-807F40075694}" type="slidenum">
              <a:rPr lang="en-US" sz="1400">
                <a:latin typeface="Gill Sans MT" panose="020b0502020104020203" pitchFamily="34" charset="0"/>
              </a:rPr>
              <a:pPr>
                <a:spcBef>
                  <a:spcPct val="0"/>
                </a:spcBef>
                <a:buFontTx/>
                <a:buNone/>
              </a:pPr>
              <a:t>94</a:t>
            </a:fld>
            <a:endParaRPr lang="en-US" sz="1400">
              <a:latin typeface="Gill Sans MT" panose="020b0502020104020203" pitchFamily="34" charset="0"/>
            </a:endParaRPr>
          </a:p>
        </p:txBody>
      </p:sp>
      <p:graphicFrame>
        <p:nvGraphicFramePr>
          <p:cNvPr id="29699" name="Object 56"/>
          <p:cNvGraphicFramePr>
            <a:graphicFrameLocks noChangeAspect="1"/>
          </p:cNvGraphicFramePr>
          <p:nvPr>
            <p:extLst/>
          </p:nvPr>
        </p:nvGraphicFramePr>
        <p:xfrm>
          <a:off x="6383338" y="1700214"/>
          <a:ext cx="3422650" cy="1316037"/>
        </p:xfrm>
        <a:graphic>
          <a:graphicData uri="http://schemas.openxmlformats.org/presentationml/2006/ole">
            <mc:AlternateContent>
              <mc:Choice xmlns:v="urn:schemas-microsoft-com:vml" Requires="v">
                <p:oleObj spid="_x0000_s1062" name="Equation" r:id="rId2" imgW="1320800" imgH="508000" progId="Equation.3">
                  <p:embed/>
                </p:oleObj>
              </mc:Choice>
              <mc:Fallback>
                <p:oleObj name="Equation" r:id="rId2" imgW="1320800" imgH="5080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6383338" y="1700214"/>
                        <a:ext cx="3422650" cy="1316037"/>
                      </a:xfrm>
                      <a:prstGeom prst="rect">
                        <a:avLst/>
                      </a:prstGeom>
                      <a:noFill/>
                      <a:ln>
                        <a:noFill/>
                      </a:ln>
                      <a:effectLst/>
                    </p:spPr>
                  </p:pic>
                </p:oleObj>
              </mc:Fallback>
            </mc:AlternateContent>
          </a:graphicData>
        </a:graphic>
      </p:graphicFrame>
      <p:graphicFrame>
        <p:nvGraphicFramePr>
          <p:cNvPr id="29700" name="Object 57"/>
          <p:cNvGraphicFramePr>
            <a:graphicFrameLocks noChangeAspect="1"/>
          </p:cNvGraphicFramePr>
          <p:nvPr>
            <p:extLst/>
          </p:nvPr>
        </p:nvGraphicFramePr>
        <p:xfrm>
          <a:off x="7010400" y="3657600"/>
          <a:ext cx="2730500" cy="673100"/>
        </p:xfrm>
        <a:graphic>
          <a:graphicData uri="http://schemas.openxmlformats.org/presentationml/2006/ole">
            <mc:AlternateContent>
              <mc:Choice xmlns:v="urn:schemas-microsoft-com:vml" Requires="v">
                <p:oleObj spid="_x0000_s1063" name="Equation" r:id="rId4" imgW="927100" imgH="228600" progId="Equation.3">
                  <p:embed/>
                </p:oleObj>
              </mc:Choice>
              <mc:Fallback>
                <p:oleObj name="Equation" r:id="rId4" imgW="927100" imgH="228600" progId="Equation.3">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7010400" y="3657600"/>
                        <a:ext cx="2730500" cy="673100"/>
                      </a:xfrm>
                      <a:prstGeom prst="rect">
                        <a:avLst/>
                      </a:prstGeom>
                      <a:noFill/>
                      <a:ln>
                        <a:noFill/>
                      </a:ln>
                      <a:effectLst/>
                    </p:spPr>
                  </p:pic>
                </p:oleObj>
              </mc:Fallback>
            </mc:AlternateContent>
          </a:graphicData>
        </a:graphic>
      </p:graphicFrame>
      <p:sp>
        <p:nvSpPr>
          <p:cNvPr id="29701" name="Text Box 58"/>
          <p:cNvSpPr txBox="1">
            <a:spLocks noChangeArrowheads="1"/>
          </p:cNvSpPr>
          <p:nvPr/>
        </p:nvSpPr>
        <p:spPr bwMode="auto">
          <a:xfrm>
            <a:off x="6527800" y="5516563"/>
            <a:ext cx="3746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50000"/>
              </a:spcBef>
              <a:buFontTx/>
              <a:buNone/>
            </a:pPr>
            <a:r>
              <a:rPr lang="en-US" altLang="zh-TW" sz="2400">
                <a:solidFill>
                  <a:srgbClr val="FF0000"/>
                </a:solidFill>
                <a:latin typeface="Gill Sans MT" panose="020b0502020104020203" pitchFamily="34" charset="0"/>
                <a:ea typeface="新細明體" pitchFamily="18" charset="-120"/>
              </a:rPr>
              <a:t>Note: </a:t>
            </a:r>
            <a:r>
              <a:rPr lang="en-US" altLang="zh-TW" sz="2400" i="1">
                <a:solidFill>
                  <a:srgbClr val="FF0000"/>
                </a:solidFill>
                <a:latin typeface="Gill Sans MT" panose="020b0502020104020203" pitchFamily="34" charset="0"/>
                <a:ea typeface="新細明體" pitchFamily="18" charset="-120"/>
              </a:rPr>
              <a:t>i</a:t>
            </a:r>
            <a:r>
              <a:rPr lang="en-US" altLang="zh-TW" sz="2400">
                <a:solidFill>
                  <a:srgbClr val="FF0000"/>
                </a:solidFill>
                <a:latin typeface="Gill Sans MT" panose="020b0502020104020203" pitchFamily="34" charset="0"/>
                <a:ea typeface="新細明體" pitchFamily="18" charset="-120"/>
              </a:rPr>
              <a:t> and </a:t>
            </a:r>
            <a:r>
              <a:rPr lang="en-US" altLang="zh-TW" sz="2400" i="1">
                <a:solidFill>
                  <a:srgbClr val="FF0000"/>
                </a:solidFill>
                <a:latin typeface="Gill Sans MT" panose="020b0502020104020203" pitchFamily="34" charset="0"/>
                <a:ea typeface="新細明體" pitchFamily="18" charset="-120"/>
              </a:rPr>
              <a:t>j</a:t>
            </a:r>
            <a:r>
              <a:rPr lang="en-US" altLang="zh-TW" sz="2400">
                <a:solidFill>
                  <a:srgbClr val="FF0000"/>
                </a:solidFill>
                <a:latin typeface="Gill Sans MT" panose="020b0502020104020203" pitchFamily="34" charset="0"/>
                <a:ea typeface="新細明體" pitchFamily="18" charset="-120"/>
              </a:rPr>
              <a:t> are integers</a:t>
            </a:r>
          </a:p>
        </p:txBody>
      </p:sp>
      <p:sp>
        <p:nvSpPr>
          <p:cNvPr id="29702" name="Text Box 59"/>
          <p:cNvSpPr txBox="1">
            <a:spLocks noChangeArrowheads="1"/>
          </p:cNvSpPr>
          <p:nvPr/>
        </p:nvSpPr>
        <p:spPr bwMode="auto">
          <a:xfrm>
            <a:off x="6489700" y="3162301"/>
            <a:ext cx="162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50000"/>
              </a:spcBef>
              <a:buFontTx/>
              <a:buNone/>
            </a:pPr>
            <a:r>
              <a:rPr lang="en-US" altLang="zh-TW" sz="2800">
                <a:latin typeface="Gill Sans MT" panose="020b0502020104020203" pitchFamily="34" charset="0"/>
                <a:ea typeface="新細明體" pitchFamily="18" charset="-120"/>
              </a:rPr>
              <a:t>where</a:t>
            </a:r>
          </a:p>
        </p:txBody>
      </p:sp>
      <p:sp>
        <p:nvSpPr>
          <p:cNvPr id="29703" name="Text Box 60"/>
          <p:cNvSpPr txBox="1">
            <a:spLocks noChangeArrowheads="1"/>
          </p:cNvSpPr>
          <p:nvPr/>
        </p:nvSpPr>
        <p:spPr bwMode="auto">
          <a:xfrm>
            <a:off x="6672263" y="4868863"/>
            <a:ext cx="273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50000"/>
              </a:spcBef>
              <a:buFontTx/>
              <a:buNone/>
            </a:pPr>
            <a:r>
              <a:rPr kumimoji="1" lang="en-US" altLang="zh-TW" sz="1800">
                <a:latin typeface="Gill Sans MT" panose="020b0502020104020203" pitchFamily="34" charset="0"/>
                <a:ea typeface="新細明體" pitchFamily="18" charset="-120"/>
              </a:rPr>
              <a:t>Reuse factor</a:t>
            </a:r>
          </a:p>
        </p:txBody>
      </p:sp>
      <p:sp>
        <p:nvSpPr>
          <p:cNvPr id="29704" name="Line 61"/>
          <p:cNvSpPr>
            <a:spLocks noChangeShapeType="1"/>
          </p:cNvSpPr>
          <p:nvPr/>
        </p:nvSpPr>
        <p:spPr bwMode="auto">
          <a:xfrm flipH="1" flipV="1">
            <a:off x="7175500" y="4292601"/>
            <a:ext cx="0" cy="57626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grpSp>
        <p:nvGrpSpPr>
          <p:cNvPr id="29705" name="Group 80"/>
          <p:cNvGrpSpPr/>
          <p:nvPr/>
        </p:nvGrpSpPr>
        <p:grpSpPr>
          <a:xfrm>
            <a:off x="1524000" y="1066800"/>
            <a:ext cx="4235450" cy="4114800"/>
            <a:chOff x="359" y="1148"/>
            <a:chExt cx="2668" cy="2592"/>
          </a:xfrm>
        </p:grpSpPr>
        <p:sp>
          <p:nvSpPr>
            <p:cNvPr id="29710" name="AutoShape 2"/>
            <p:cNvSpPr>
              <a:spLocks noChangeArrowheads="1"/>
            </p:cNvSpPr>
            <p:nvPr/>
          </p:nvSpPr>
          <p:spPr bwMode="auto">
            <a:xfrm rot="1800000">
              <a:off x="1503" y="2280"/>
              <a:ext cx="380" cy="328"/>
            </a:xfrm>
            <a:prstGeom prst="hexagon">
              <a:avLst>
                <a:gd name="adj" fmla="val 28963"/>
                <a:gd name="vf" fmla="val 115470"/>
              </a:avLst>
            </a:prstGeom>
            <a:solidFill>
              <a:srgbClr val="FF5050">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11" name="AutoShape 4"/>
            <p:cNvSpPr>
              <a:spLocks noChangeArrowheads="1"/>
            </p:cNvSpPr>
            <p:nvPr/>
          </p:nvSpPr>
          <p:spPr bwMode="auto">
            <a:xfrm rot="1800000">
              <a:off x="847" y="1712"/>
              <a:ext cx="380" cy="328"/>
            </a:xfrm>
            <a:prstGeom prst="hexagon">
              <a:avLst>
                <a:gd name="adj" fmla="val 28963"/>
                <a:gd name="vf" fmla="val 115470"/>
              </a:avLst>
            </a:prstGeom>
            <a:solidFill>
              <a:srgbClr val="FF5050">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12" name="AutoShape 5"/>
            <p:cNvSpPr>
              <a:spLocks noChangeArrowheads="1"/>
            </p:cNvSpPr>
            <p:nvPr/>
          </p:nvSpPr>
          <p:spPr bwMode="auto">
            <a:xfrm rot="1800000">
              <a:off x="1175" y="1712"/>
              <a:ext cx="380" cy="328"/>
            </a:xfrm>
            <a:prstGeom prst="hexagon">
              <a:avLst>
                <a:gd name="adj" fmla="val 28963"/>
                <a:gd name="vf" fmla="val 115470"/>
              </a:avLst>
            </a:prstGeom>
            <a:solidFill>
              <a:srgbClr val="0000CC">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13" name="AutoShape 6"/>
            <p:cNvSpPr>
              <a:spLocks noChangeArrowheads="1"/>
            </p:cNvSpPr>
            <p:nvPr/>
          </p:nvSpPr>
          <p:spPr bwMode="auto">
            <a:xfrm rot="1800000">
              <a:off x="683" y="1428"/>
              <a:ext cx="380" cy="328"/>
            </a:xfrm>
            <a:prstGeom prst="hexagon">
              <a:avLst>
                <a:gd name="adj" fmla="val 28963"/>
                <a:gd name="vf" fmla="val 115470"/>
              </a:avLst>
            </a:prstGeom>
            <a:solidFill>
              <a:srgbClr val="0000CC">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14" name="AutoShape 7"/>
            <p:cNvSpPr>
              <a:spLocks noChangeArrowheads="1"/>
            </p:cNvSpPr>
            <p:nvPr/>
          </p:nvSpPr>
          <p:spPr bwMode="auto">
            <a:xfrm rot="1800000">
              <a:off x="1011" y="1432"/>
              <a:ext cx="380" cy="328"/>
            </a:xfrm>
            <a:prstGeom prst="hexagon">
              <a:avLst>
                <a:gd name="adj" fmla="val 28963"/>
                <a:gd name="vf" fmla="val 115470"/>
              </a:avLst>
            </a:prstGeom>
            <a:solidFill>
              <a:srgbClr val="0000CC">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15" name="AutoShape 8"/>
            <p:cNvSpPr>
              <a:spLocks noChangeArrowheads="1"/>
            </p:cNvSpPr>
            <p:nvPr/>
          </p:nvSpPr>
          <p:spPr bwMode="auto">
            <a:xfrm rot="1800000">
              <a:off x="1011" y="1996"/>
              <a:ext cx="380" cy="328"/>
            </a:xfrm>
            <a:prstGeom prst="hexagon">
              <a:avLst>
                <a:gd name="adj" fmla="val 28963"/>
                <a:gd name="vf" fmla="val 115470"/>
              </a:avLst>
            </a:prstGeom>
            <a:solidFill>
              <a:srgbClr val="0000CC">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16" name="AutoShape 9"/>
            <p:cNvSpPr>
              <a:spLocks noChangeArrowheads="1"/>
            </p:cNvSpPr>
            <p:nvPr/>
          </p:nvSpPr>
          <p:spPr bwMode="auto">
            <a:xfrm rot="1800000">
              <a:off x="683" y="1992"/>
              <a:ext cx="380" cy="328"/>
            </a:xfrm>
            <a:prstGeom prst="hexagon">
              <a:avLst>
                <a:gd name="adj" fmla="val 28963"/>
                <a:gd name="vf" fmla="val 115470"/>
              </a:avLst>
            </a:prstGeom>
            <a:solidFill>
              <a:srgbClr val="0000CC">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17" name="AutoShape 10"/>
            <p:cNvSpPr>
              <a:spLocks noChangeArrowheads="1"/>
            </p:cNvSpPr>
            <p:nvPr/>
          </p:nvSpPr>
          <p:spPr bwMode="auto">
            <a:xfrm rot="1800000">
              <a:off x="519" y="1712"/>
              <a:ext cx="380" cy="328"/>
            </a:xfrm>
            <a:prstGeom prst="hexagon">
              <a:avLst>
                <a:gd name="adj" fmla="val 28963"/>
                <a:gd name="vf" fmla="val 115470"/>
              </a:avLst>
            </a:prstGeom>
            <a:solidFill>
              <a:srgbClr val="0000CC">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18" name="AutoShape 11"/>
            <p:cNvSpPr>
              <a:spLocks noChangeArrowheads="1"/>
            </p:cNvSpPr>
            <p:nvPr/>
          </p:nvSpPr>
          <p:spPr bwMode="auto">
            <a:xfrm rot="1800000">
              <a:off x="1663" y="1432"/>
              <a:ext cx="380" cy="328"/>
            </a:xfrm>
            <a:prstGeom prst="hexagon">
              <a:avLst>
                <a:gd name="adj" fmla="val 28963"/>
                <a:gd name="vf" fmla="val 115470"/>
              </a:avLst>
            </a:prstGeom>
            <a:solidFill>
              <a:srgbClr val="FF5050">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19" name="AutoShape 12"/>
            <p:cNvSpPr>
              <a:spLocks noChangeArrowheads="1"/>
            </p:cNvSpPr>
            <p:nvPr/>
          </p:nvSpPr>
          <p:spPr bwMode="auto">
            <a:xfrm rot="1800000">
              <a:off x="1991" y="1432"/>
              <a:ext cx="380" cy="328"/>
            </a:xfrm>
            <a:prstGeom prst="hexagon">
              <a:avLst>
                <a:gd name="adj" fmla="val 28963"/>
                <a:gd name="vf" fmla="val 115470"/>
              </a:avLst>
            </a:prstGeom>
            <a:solidFill>
              <a:schemeClr val="accent1">
                <a:alpha val="50195"/>
              </a:scheme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20" name="AutoShape 13"/>
            <p:cNvSpPr>
              <a:spLocks noChangeArrowheads="1"/>
            </p:cNvSpPr>
            <p:nvPr/>
          </p:nvSpPr>
          <p:spPr bwMode="auto">
            <a:xfrm rot="1800000">
              <a:off x="1499" y="1148"/>
              <a:ext cx="380" cy="328"/>
            </a:xfrm>
            <a:prstGeom prst="hexagon">
              <a:avLst>
                <a:gd name="adj" fmla="val 28963"/>
                <a:gd name="vf" fmla="val 115470"/>
              </a:avLst>
            </a:prstGeom>
            <a:solidFill>
              <a:schemeClr val="accent1">
                <a:alpha val="50195"/>
              </a:scheme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21" name="AutoShape 14"/>
            <p:cNvSpPr>
              <a:spLocks noChangeArrowheads="1"/>
            </p:cNvSpPr>
            <p:nvPr/>
          </p:nvSpPr>
          <p:spPr bwMode="auto">
            <a:xfrm rot="1800000">
              <a:off x="1827" y="1152"/>
              <a:ext cx="380" cy="328"/>
            </a:xfrm>
            <a:prstGeom prst="hexagon">
              <a:avLst>
                <a:gd name="adj" fmla="val 28963"/>
                <a:gd name="vf" fmla="val 115470"/>
              </a:avLst>
            </a:prstGeom>
            <a:solidFill>
              <a:schemeClr val="accent1">
                <a:alpha val="50195"/>
              </a:scheme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22" name="AutoShape 15"/>
            <p:cNvSpPr>
              <a:spLocks noChangeArrowheads="1"/>
            </p:cNvSpPr>
            <p:nvPr/>
          </p:nvSpPr>
          <p:spPr bwMode="auto">
            <a:xfrm rot="1800000">
              <a:off x="1827" y="1716"/>
              <a:ext cx="380" cy="328"/>
            </a:xfrm>
            <a:prstGeom prst="hexagon">
              <a:avLst>
                <a:gd name="adj" fmla="val 28963"/>
                <a:gd name="vf" fmla="val 115470"/>
              </a:avLst>
            </a:prstGeom>
            <a:solidFill>
              <a:schemeClr val="accent1">
                <a:alpha val="50195"/>
              </a:scheme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23" name="AutoShape 16"/>
            <p:cNvSpPr>
              <a:spLocks noChangeArrowheads="1"/>
            </p:cNvSpPr>
            <p:nvPr/>
          </p:nvSpPr>
          <p:spPr bwMode="auto">
            <a:xfrm rot="1800000">
              <a:off x="1499" y="1712"/>
              <a:ext cx="380" cy="328"/>
            </a:xfrm>
            <a:prstGeom prst="hexagon">
              <a:avLst>
                <a:gd name="adj" fmla="val 28963"/>
                <a:gd name="vf" fmla="val 115470"/>
              </a:avLst>
            </a:prstGeom>
            <a:solidFill>
              <a:schemeClr val="accent1">
                <a:alpha val="50195"/>
              </a:scheme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24" name="AutoShape 17"/>
            <p:cNvSpPr>
              <a:spLocks noChangeArrowheads="1"/>
            </p:cNvSpPr>
            <p:nvPr/>
          </p:nvSpPr>
          <p:spPr bwMode="auto">
            <a:xfrm rot="1800000">
              <a:off x="1335" y="1432"/>
              <a:ext cx="380" cy="328"/>
            </a:xfrm>
            <a:prstGeom prst="hexagon">
              <a:avLst>
                <a:gd name="adj" fmla="val 28963"/>
                <a:gd name="vf" fmla="val 115470"/>
              </a:avLst>
            </a:prstGeom>
            <a:solidFill>
              <a:schemeClr val="accent1">
                <a:alpha val="50195"/>
              </a:scheme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25" name="AutoShape 18"/>
            <p:cNvSpPr>
              <a:spLocks noChangeArrowheads="1"/>
            </p:cNvSpPr>
            <p:nvPr/>
          </p:nvSpPr>
          <p:spPr bwMode="auto">
            <a:xfrm rot="1800000">
              <a:off x="687" y="2560"/>
              <a:ext cx="380" cy="328"/>
            </a:xfrm>
            <a:prstGeom prst="hexagon">
              <a:avLst>
                <a:gd name="adj" fmla="val 28963"/>
                <a:gd name="vf" fmla="val 115470"/>
              </a:avLst>
            </a:prstGeom>
            <a:solidFill>
              <a:srgbClr val="FF5050">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26" name="AutoShape 19"/>
            <p:cNvSpPr>
              <a:spLocks noChangeArrowheads="1"/>
            </p:cNvSpPr>
            <p:nvPr/>
          </p:nvSpPr>
          <p:spPr bwMode="auto">
            <a:xfrm rot="1800000">
              <a:off x="1015" y="2560"/>
              <a:ext cx="380" cy="328"/>
            </a:xfrm>
            <a:prstGeom prst="hexagon">
              <a:avLst>
                <a:gd name="adj" fmla="val 28963"/>
                <a:gd name="vf" fmla="val 115470"/>
              </a:avLst>
            </a:prstGeom>
            <a:solidFill>
              <a:schemeClr val="accent1">
                <a:alpha val="50195"/>
              </a:scheme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27" name="AutoShape 20"/>
            <p:cNvSpPr>
              <a:spLocks noChangeArrowheads="1"/>
            </p:cNvSpPr>
            <p:nvPr/>
          </p:nvSpPr>
          <p:spPr bwMode="auto">
            <a:xfrm rot="1800000">
              <a:off x="523" y="2276"/>
              <a:ext cx="380" cy="328"/>
            </a:xfrm>
            <a:prstGeom prst="hexagon">
              <a:avLst>
                <a:gd name="adj" fmla="val 28963"/>
                <a:gd name="vf" fmla="val 115470"/>
              </a:avLst>
            </a:prstGeom>
            <a:solidFill>
              <a:schemeClr val="accent1">
                <a:alpha val="50195"/>
              </a:scheme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28" name="AutoShape 21"/>
            <p:cNvSpPr>
              <a:spLocks noChangeArrowheads="1"/>
            </p:cNvSpPr>
            <p:nvPr/>
          </p:nvSpPr>
          <p:spPr bwMode="auto">
            <a:xfrm rot="1800000">
              <a:off x="851" y="2280"/>
              <a:ext cx="380" cy="328"/>
            </a:xfrm>
            <a:prstGeom prst="hexagon">
              <a:avLst>
                <a:gd name="adj" fmla="val 28963"/>
                <a:gd name="vf" fmla="val 115470"/>
              </a:avLst>
            </a:prstGeom>
            <a:solidFill>
              <a:schemeClr val="accent1">
                <a:alpha val="50195"/>
              </a:scheme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29" name="AutoShape 22"/>
            <p:cNvSpPr>
              <a:spLocks noChangeArrowheads="1"/>
            </p:cNvSpPr>
            <p:nvPr/>
          </p:nvSpPr>
          <p:spPr bwMode="auto">
            <a:xfrm rot="1800000">
              <a:off x="851" y="2844"/>
              <a:ext cx="380" cy="328"/>
            </a:xfrm>
            <a:prstGeom prst="hexagon">
              <a:avLst>
                <a:gd name="adj" fmla="val 28963"/>
                <a:gd name="vf" fmla="val 115470"/>
              </a:avLst>
            </a:prstGeom>
            <a:solidFill>
              <a:schemeClr val="accent1">
                <a:alpha val="50195"/>
              </a:scheme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30" name="AutoShape 23"/>
            <p:cNvSpPr>
              <a:spLocks noChangeArrowheads="1"/>
            </p:cNvSpPr>
            <p:nvPr/>
          </p:nvSpPr>
          <p:spPr bwMode="auto">
            <a:xfrm rot="1800000">
              <a:off x="523" y="2840"/>
              <a:ext cx="380" cy="328"/>
            </a:xfrm>
            <a:prstGeom prst="hexagon">
              <a:avLst>
                <a:gd name="adj" fmla="val 28963"/>
                <a:gd name="vf" fmla="val 115470"/>
              </a:avLst>
            </a:prstGeom>
            <a:solidFill>
              <a:schemeClr val="accent1">
                <a:alpha val="50195"/>
              </a:scheme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31" name="AutoShape 24"/>
            <p:cNvSpPr>
              <a:spLocks noChangeArrowheads="1"/>
            </p:cNvSpPr>
            <p:nvPr/>
          </p:nvSpPr>
          <p:spPr bwMode="auto">
            <a:xfrm rot="1800000">
              <a:off x="359" y="2560"/>
              <a:ext cx="380" cy="328"/>
            </a:xfrm>
            <a:prstGeom prst="hexagon">
              <a:avLst>
                <a:gd name="adj" fmla="val 28963"/>
                <a:gd name="vf" fmla="val 115470"/>
              </a:avLst>
            </a:prstGeom>
            <a:solidFill>
              <a:schemeClr val="accent1">
                <a:alpha val="50195"/>
              </a:scheme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32" name="AutoShape 25"/>
            <p:cNvSpPr>
              <a:spLocks noChangeArrowheads="1"/>
            </p:cNvSpPr>
            <p:nvPr/>
          </p:nvSpPr>
          <p:spPr bwMode="auto">
            <a:xfrm rot="1800000">
              <a:off x="1831" y="2280"/>
              <a:ext cx="380" cy="328"/>
            </a:xfrm>
            <a:prstGeom prst="hexagon">
              <a:avLst>
                <a:gd name="adj" fmla="val 28963"/>
                <a:gd name="vf" fmla="val 115470"/>
              </a:avLst>
            </a:prstGeom>
            <a:solidFill>
              <a:srgbClr val="FFFF00">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33" name="AutoShape 26"/>
            <p:cNvSpPr>
              <a:spLocks noChangeArrowheads="1"/>
            </p:cNvSpPr>
            <p:nvPr/>
          </p:nvSpPr>
          <p:spPr bwMode="auto">
            <a:xfrm rot="1800000">
              <a:off x="1339" y="1996"/>
              <a:ext cx="380" cy="328"/>
            </a:xfrm>
            <a:prstGeom prst="hexagon">
              <a:avLst>
                <a:gd name="adj" fmla="val 28963"/>
                <a:gd name="vf" fmla="val 115470"/>
              </a:avLst>
            </a:prstGeom>
            <a:solidFill>
              <a:srgbClr val="FFFF00">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34" name="AutoShape 27"/>
            <p:cNvSpPr>
              <a:spLocks noChangeArrowheads="1"/>
            </p:cNvSpPr>
            <p:nvPr/>
          </p:nvSpPr>
          <p:spPr bwMode="auto">
            <a:xfrm rot="1800000">
              <a:off x="1667" y="1992"/>
              <a:ext cx="380" cy="328"/>
            </a:xfrm>
            <a:prstGeom prst="hexagon">
              <a:avLst>
                <a:gd name="adj" fmla="val 28963"/>
                <a:gd name="vf" fmla="val 115470"/>
              </a:avLst>
            </a:prstGeom>
            <a:solidFill>
              <a:srgbClr val="FFFF00">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35" name="AutoShape 28"/>
            <p:cNvSpPr>
              <a:spLocks noChangeArrowheads="1"/>
            </p:cNvSpPr>
            <p:nvPr/>
          </p:nvSpPr>
          <p:spPr bwMode="auto">
            <a:xfrm rot="1800000">
              <a:off x="1667" y="2564"/>
              <a:ext cx="380" cy="328"/>
            </a:xfrm>
            <a:prstGeom prst="hexagon">
              <a:avLst>
                <a:gd name="adj" fmla="val 28963"/>
                <a:gd name="vf" fmla="val 115470"/>
              </a:avLst>
            </a:prstGeom>
            <a:solidFill>
              <a:srgbClr val="FFFF00">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36" name="AutoShape 29"/>
            <p:cNvSpPr>
              <a:spLocks noChangeArrowheads="1"/>
            </p:cNvSpPr>
            <p:nvPr/>
          </p:nvSpPr>
          <p:spPr bwMode="auto">
            <a:xfrm rot="1800000">
              <a:off x="1339" y="2560"/>
              <a:ext cx="380" cy="328"/>
            </a:xfrm>
            <a:prstGeom prst="hexagon">
              <a:avLst>
                <a:gd name="adj" fmla="val 28963"/>
                <a:gd name="vf" fmla="val 115470"/>
              </a:avLst>
            </a:prstGeom>
            <a:solidFill>
              <a:srgbClr val="FFFF00">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37" name="AutoShape 30"/>
            <p:cNvSpPr>
              <a:spLocks noChangeArrowheads="1"/>
            </p:cNvSpPr>
            <p:nvPr/>
          </p:nvSpPr>
          <p:spPr bwMode="auto">
            <a:xfrm rot="1800000">
              <a:off x="1175" y="2280"/>
              <a:ext cx="380" cy="328"/>
            </a:xfrm>
            <a:prstGeom prst="hexagon">
              <a:avLst>
                <a:gd name="adj" fmla="val 28963"/>
                <a:gd name="vf" fmla="val 115470"/>
              </a:avLst>
            </a:prstGeom>
            <a:solidFill>
              <a:srgbClr val="FFFF00">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38" name="AutoShape 31"/>
            <p:cNvSpPr>
              <a:spLocks noChangeArrowheads="1"/>
            </p:cNvSpPr>
            <p:nvPr/>
          </p:nvSpPr>
          <p:spPr bwMode="auto">
            <a:xfrm rot="1800000">
              <a:off x="2319" y="2000"/>
              <a:ext cx="380" cy="328"/>
            </a:xfrm>
            <a:prstGeom prst="hexagon">
              <a:avLst>
                <a:gd name="adj" fmla="val 28963"/>
                <a:gd name="vf" fmla="val 115470"/>
              </a:avLst>
            </a:prstGeom>
            <a:solidFill>
              <a:srgbClr val="FF5050">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39" name="AutoShape 32"/>
            <p:cNvSpPr>
              <a:spLocks noChangeArrowheads="1"/>
            </p:cNvSpPr>
            <p:nvPr/>
          </p:nvSpPr>
          <p:spPr bwMode="auto">
            <a:xfrm rot="1800000">
              <a:off x="2647" y="2000"/>
              <a:ext cx="380" cy="328"/>
            </a:xfrm>
            <a:prstGeom prst="hexagon">
              <a:avLst>
                <a:gd name="adj" fmla="val 28963"/>
                <a:gd name="vf" fmla="val 115470"/>
              </a:avLst>
            </a:prstGeom>
            <a:solidFill>
              <a:srgbClr val="0000CC">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40" name="AutoShape 33"/>
            <p:cNvSpPr>
              <a:spLocks noChangeArrowheads="1"/>
            </p:cNvSpPr>
            <p:nvPr/>
          </p:nvSpPr>
          <p:spPr bwMode="auto">
            <a:xfrm rot="1800000">
              <a:off x="2155" y="1716"/>
              <a:ext cx="380" cy="328"/>
            </a:xfrm>
            <a:prstGeom prst="hexagon">
              <a:avLst>
                <a:gd name="adj" fmla="val 28963"/>
                <a:gd name="vf" fmla="val 115470"/>
              </a:avLst>
            </a:prstGeom>
            <a:solidFill>
              <a:srgbClr val="0000CC">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41" name="AutoShape 34"/>
            <p:cNvSpPr>
              <a:spLocks noChangeArrowheads="1"/>
            </p:cNvSpPr>
            <p:nvPr/>
          </p:nvSpPr>
          <p:spPr bwMode="auto">
            <a:xfrm rot="1800000">
              <a:off x="2483" y="1720"/>
              <a:ext cx="380" cy="328"/>
            </a:xfrm>
            <a:prstGeom prst="hexagon">
              <a:avLst>
                <a:gd name="adj" fmla="val 28963"/>
                <a:gd name="vf" fmla="val 115470"/>
              </a:avLst>
            </a:prstGeom>
            <a:solidFill>
              <a:srgbClr val="0000CC">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42" name="AutoShape 35"/>
            <p:cNvSpPr>
              <a:spLocks noChangeArrowheads="1"/>
            </p:cNvSpPr>
            <p:nvPr/>
          </p:nvSpPr>
          <p:spPr bwMode="auto">
            <a:xfrm rot="1800000">
              <a:off x="2483" y="2284"/>
              <a:ext cx="380" cy="328"/>
            </a:xfrm>
            <a:prstGeom prst="hexagon">
              <a:avLst>
                <a:gd name="adj" fmla="val 28963"/>
                <a:gd name="vf" fmla="val 115470"/>
              </a:avLst>
            </a:prstGeom>
            <a:solidFill>
              <a:srgbClr val="0000CC">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43" name="AutoShape 36"/>
            <p:cNvSpPr>
              <a:spLocks noChangeArrowheads="1"/>
            </p:cNvSpPr>
            <p:nvPr/>
          </p:nvSpPr>
          <p:spPr bwMode="auto">
            <a:xfrm rot="1800000">
              <a:off x="2155" y="2280"/>
              <a:ext cx="380" cy="328"/>
            </a:xfrm>
            <a:prstGeom prst="hexagon">
              <a:avLst>
                <a:gd name="adj" fmla="val 28963"/>
                <a:gd name="vf" fmla="val 115470"/>
              </a:avLst>
            </a:prstGeom>
            <a:solidFill>
              <a:srgbClr val="0000CC">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44" name="AutoShape 37"/>
            <p:cNvSpPr>
              <a:spLocks noChangeArrowheads="1"/>
            </p:cNvSpPr>
            <p:nvPr/>
          </p:nvSpPr>
          <p:spPr bwMode="auto">
            <a:xfrm rot="1800000">
              <a:off x="1991" y="2000"/>
              <a:ext cx="380" cy="328"/>
            </a:xfrm>
            <a:prstGeom prst="hexagon">
              <a:avLst>
                <a:gd name="adj" fmla="val 28963"/>
                <a:gd name="vf" fmla="val 115470"/>
              </a:avLst>
            </a:prstGeom>
            <a:solidFill>
              <a:srgbClr val="0000CC">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45" name="AutoShape 38"/>
            <p:cNvSpPr>
              <a:spLocks noChangeArrowheads="1"/>
            </p:cNvSpPr>
            <p:nvPr/>
          </p:nvSpPr>
          <p:spPr bwMode="auto">
            <a:xfrm rot="1800000">
              <a:off x="1343" y="3128"/>
              <a:ext cx="380" cy="328"/>
            </a:xfrm>
            <a:prstGeom prst="hexagon">
              <a:avLst>
                <a:gd name="adj" fmla="val 28963"/>
                <a:gd name="vf" fmla="val 115470"/>
              </a:avLst>
            </a:prstGeom>
            <a:solidFill>
              <a:srgbClr val="FF5050">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46" name="AutoShape 39"/>
            <p:cNvSpPr>
              <a:spLocks noChangeArrowheads="1"/>
            </p:cNvSpPr>
            <p:nvPr/>
          </p:nvSpPr>
          <p:spPr bwMode="auto">
            <a:xfrm rot="1800000">
              <a:off x="1671" y="3128"/>
              <a:ext cx="380" cy="328"/>
            </a:xfrm>
            <a:prstGeom prst="hexagon">
              <a:avLst>
                <a:gd name="adj" fmla="val 28963"/>
                <a:gd name="vf" fmla="val 115470"/>
              </a:avLst>
            </a:prstGeom>
            <a:solidFill>
              <a:srgbClr val="0000CC">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47" name="AutoShape 40"/>
            <p:cNvSpPr>
              <a:spLocks noChangeArrowheads="1"/>
            </p:cNvSpPr>
            <p:nvPr/>
          </p:nvSpPr>
          <p:spPr bwMode="auto">
            <a:xfrm rot="1800000">
              <a:off x="1179" y="2844"/>
              <a:ext cx="380" cy="328"/>
            </a:xfrm>
            <a:prstGeom prst="hexagon">
              <a:avLst>
                <a:gd name="adj" fmla="val 28963"/>
                <a:gd name="vf" fmla="val 115470"/>
              </a:avLst>
            </a:prstGeom>
            <a:solidFill>
              <a:srgbClr val="0000CC">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48" name="AutoShape 41"/>
            <p:cNvSpPr>
              <a:spLocks noChangeArrowheads="1"/>
            </p:cNvSpPr>
            <p:nvPr/>
          </p:nvSpPr>
          <p:spPr bwMode="auto">
            <a:xfrm rot="1800000">
              <a:off x="1507" y="2848"/>
              <a:ext cx="380" cy="328"/>
            </a:xfrm>
            <a:prstGeom prst="hexagon">
              <a:avLst>
                <a:gd name="adj" fmla="val 28963"/>
                <a:gd name="vf" fmla="val 115470"/>
              </a:avLst>
            </a:prstGeom>
            <a:solidFill>
              <a:srgbClr val="0000CC">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49" name="AutoShape 42"/>
            <p:cNvSpPr>
              <a:spLocks noChangeArrowheads="1"/>
            </p:cNvSpPr>
            <p:nvPr/>
          </p:nvSpPr>
          <p:spPr bwMode="auto">
            <a:xfrm rot="1800000">
              <a:off x="1507" y="3412"/>
              <a:ext cx="380" cy="328"/>
            </a:xfrm>
            <a:prstGeom prst="hexagon">
              <a:avLst>
                <a:gd name="adj" fmla="val 28963"/>
                <a:gd name="vf" fmla="val 115470"/>
              </a:avLst>
            </a:prstGeom>
            <a:solidFill>
              <a:srgbClr val="0000CC">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50" name="AutoShape 43"/>
            <p:cNvSpPr>
              <a:spLocks noChangeArrowheads="1"/>
            </p:cNvSpPr>
            <p:nvPr/>
          </p:nvSpPr>
          <p:spPr bwMode="auto">
            <a:xfrm rot="1800000">
              <a:off x="1179" y="3408"/>
              <a:ext cx="380" cy="328"/>
            </a:xfrm>
            <a:prstGeom prst="hexagon">
              <a:avLst>
                <a:gd name="adj" fmla="val 28963"/>
                <a:gd name="vf" fmla="val 115470"/>
              </a:avLst>
            </a:prstGeom>
            <a:solidFill>
              <a:srgbClr val="0000CC">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51" name="AutoShape 44"/>
            <p:cNvSpPr>
              <a:spLocks noChangeArrowheads="1"/>
            </p:cNvSpPr>
            <p:nvPr/>
          </p:nvSpPr>
          <p:spPr bwMode="auto">
            <a:xfrm rot="1800000">
              <a:off x="1015" y="3128"/>
              <a:ext cx="380" cy="328"/>
            </a:xfrm>
            <a:prstGeom prst="hexagon">
              <a:avLst>
                <a:gd name="adj" fmla="val 28963"/>
                <a:gd name="vf" fmla="val 115470"/>
              </a:avLst>
            </a:prstGeom>
            <a:solidFill>
              <a:srgbClr val="0000CC">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52" name="AutoShape 45"/>
            <p:cNvSpPr>
              <a:spLocks noChangeArrowheads="1"/>
            </p:cNvSpPr>
            <p:nvPr/>
          </p:nvSpPr>
          <p:spPr bwMode="auto">
            <a:xfrm rot="1800000">
              <a:off x="2159" y="2848"/>
              <a:ext cx="380" cy="328"/>
            </a:xfrm>
            <a:prstGeom prst="hexagon">
              <a:avLst>
                <a:gd name="adj" fmla="val 28963"/>
                <a:gd name="vf" fmla="val 115470"/>
              </a:avLst>
            </a:prstGeom>
            <a:solidFill>
              <a:srgbClr val="FF5050">
                <a:alpha val="50195"/>
              </a:srgb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53" name="AutoShape 46"/>
            <p:cNvSpPr>
              <a:spLocks noChangeArrowheads="1"/>
            </p:cNvSpPr>
            <p:nvPr/>
          </p:nvSpPr>
          <p:spPr bwMode="auto">
            <a:xfrm rot="1800000">
              <a:off x="2487" y="2848"/>
              <a:ext cx="380" cy="328"/>
            </a:xfrm>
            <a:prstGeom prst="hexagon">
              <a:avLst>
                <a:gd name="adj" fmla="val 28963"/>
                <a:gd name="vf" fmla="val 115470"/>
              </a:avLst>
            </a:prstGeom>
            <a:solidFill>
              <a:schemeClr val="accent1">
                <a:alpha val="50195"/>
              </a:scheme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54" name="AutoShape 47"/>
            <p:cNvSpPr>
              <a:spLocks noChangeArrowheads="1"/>
            </p:cNvSpPr>
            <p:nvPr/>
          </p:nvSpPr>
          <p:spPr bwMode="auto">
            <a:xfrm rot="1800000">
              <a:off x="1995" y="2564"/>
              <a:ext cx="380" cy="328"/>
            </a:xfrm>
            <a:prstGeom prst="hexagon">
              <a:avLst>
                <a:gd name="adj" fmla="val 28963"/>
                <a:gd name="vf" fmla="val 115470"/>
              </a:avLst>
            </a:prstGeom>
            <a:solidFill>
              <a:schemeClr val="accent1">
                <a:alpha val="50195"/>
              </a:scheme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55" name="AutoShape 48"/>
            <p:cNvSpPr>
              <a:spLocks noChangeArrowheads="1"/>
            </p:cNvSpPr>
            <p:nvPr/>
          </p:nvSpPr>
          <p:spPr bwMode="auto">
            <a:xfrm rot="1800000">
              <a:off x="2323" y="2568"/>
              <a:ext cx="380" cy="328"/>
            </a:xfrm>
            <a:prstGeom prst="hexagon">
              <a:avLst>
                <a:gd name="adj" fmla="val 28963"/>
                <a:gd name="vf" fmla="val 115470"/>
              </a:avLst>
            </a:prstGeom>
            <a:solidFill>
              <a:schemeClr val="accent1">
                <a:alpha val="50195"/>
              </a:scheme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56" name="AutoShape 49"/>
            <p:cNvSpPr>
              <a:spLocks noChangeArrowheads="1"/>
            </p:cNvSpPr>
            <p:nvPr/>
          </p:nvSpPr>
          <p:spPr bwMode="auto">
            <a:xfrm rot="1800000">
              <a:off x="2323" y="3132"/>
              <a:ext cx="380" cy="328"/>
            </a:xfrm>
            <a:prstGeom prst="hexagon">
              <a:avLst>
                <a:gd name="adj" fmla="val 28963"/>
                <a:gd name="vf" fmla="val 115470"/>
              </a:avLst>
            </a:prstGeom>
            <a:solidFill>
              <a:schemeClr val="accent1">
                <a:alpha val="50195"/>
              </a:scheme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57" name="AutoShape 50"/>
            <p:cNvSpPr>
              <a:spLocks noChangeArrowheads="1"/>
            </p:cNvSpPr>
            <p:nvPr/>
          </p:nvSpPr>
          <p:spPr bwMode="auto">
            <a:xfrm rot="1800000">
              <a:off x="1995" y="3128"/>
              <a:ext cx="380" cy="328"/>
            </a:xfrm>
            <a:prstGeom prst="hexagon">
              <a:avLst>
                <a:gd name="adj" fmla="val 28963"/>
                <a:gd name="vf" fmla="val 115470"/>
              </a:avLst>
            </a:prstGeom>
            <a:solidFill>
              <a:schemeClr val="accent1">
                <a:alpha val="50195"/>
              </a:scheme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58" name="AutoShape 51"/>
            <p:cNvSpPr>
              <a:spLocks noChangeArrowheads="1"/>
            </p:cNvSpPr>
            <p:nvPr/>
          </p:nvSpPr>
          <p:spPr bwMode="auto">
            <a:xfrm rot="1800000">
              <a:off x="1831" y="2848"/>
              <a:ext cx="380" cy="328"/>
            </a:xfrm>
            <a:prstGeom prst="hexagon">
              <a:avLst>
                <a:gd name="adj" fmla="val 28963"/>
                <a:gd name="vf" fmla="val 115470"/>
              </a:avLst>
            </a:prstGeom>
            <a:solidFill>
              <a:schemeClr val="accent1">
                <a:alpha val="50195"/>
              </a:schemeClr>
            </a:solidFill>
            <a:ln w="9525">
              <a:solidFill>
                <a:schemeClr val="tx1"/>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sp>
          <p:nvSpPr>
            <p:cNvPr id="29759" name="Line 66"/>
            <p:cNvSpPr>
              <a:spLocks noChangeShapeType="1"/>
            </p:cNvSpPr>
            <p:nvPr/>
          </p:nvSpPr>
          <p:spPr bwMode="auto">
            <a:xfrm>
              <a:off x="1680" y="2448"/>
              <a:ext cx="336" cy="5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9760" name="Line 67"/>
            <p:cNvSpPr>
              <a:spLocks noChangeShapeType="1"/>
            </p:cNvSpPr>
            <p:nvPr/>
          </p:nvSpPr>
          <p:spPr bwMode="auto">
            <a:xfrm>
              <a:off x="2016" y="3024"/>
              <a:ext cx="3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9761" name="Line 68"/>
            <p:cNvSpPr>
              <a:spLocks noChangeShapeType="1"/>
            </p:cNvSpPr>
            <p:nvPr/>
          </p:nvSpPr>
          <p:spPr bwMode="auto">
            <a:xfrm>
              <a:off x="1680" y="2448"/>
              <a:ext cx="6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9762" name="Line 69"/>
            <p:cNvSpPr>
              <a:spLocks noChangeShapeType="1"/>
            </p:cNvSpPr>
            <p:nvPr/>
          </p:nvSpPr>
          <p:spPr bwMode="auto">
            <a:xfrm flipV="1">
              <a:off x="2352" y="2160"/>
              <a:ext cx="192" cy="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9763" name="Line 70"/>
            <p:cNvSpPr>
              <a:spLocks noChangeShapeType="1"/>
            </p:cNvSpPr>
            <p:nvPr/>
          </p:nvSpPr>
          <p:spPr bwMode="auto">
            <a:xfrm flipV="1">
              <a:off x="1680" y="1872"/>
              <a:ext cx="336" cy="5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9764" name="Line 71"/>
            <p:cNvSpPr>
              <a:spLocks noChangeShapeType="1"/>
            </p:cNvSpPr>
            <p:nvPr/>
          </p:nvSpPr>
          <p:spPr bwMode="auto">
            <a:xfrm flipH="1" flipV="1">
              <a:off x="1824" y="1584"/>
              <a:ext cx="192" cy="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9765" name="Line 73"/>
            <p:cNvSpPr>
              <a:spLocks noChangeShapeType="1"/>
            </p:cNvSpPr>
            <p:nvPr/>
          </p:nvSpPr>
          <p:spPr bwMode="auto">
            <a:xfrm flipH="1" flipV="1">
              <a:off x="1344" y="1872"/>
              <a:ext cx="336" cy="5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9766" name="Line 74"/>
            <p:cNvSpPr>
              <a:spLocks noChangeShapeType="1"/>
            </p:cNvSpPr>
            <p:nvPr/>
          </p:nvSpPr>
          <p:spPr bwMode="auto">
            <a:xfrm flipH="1">
              <a:off x="1008" y="1872"/>
              <a:ext cx="3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9767" name="Line 75"/>
            <p:cNvSpPr>
              <a:spLocks noChangeShapeType="1"/>
            </p:cNvSpPr>
            <p:nvPr/>
          </p:nvSpPr>
          <p:spPr bwMode="auto">
            <a:xfrm flipH="1">
              <a:off x="1008" y="2448"/>
              <a:ext cx="6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9768" name="Line 76"/>
            <p:cNvSpPr>
              <a:spLocks noChangeShapeType="1"/>
            </p:cNvSpPr>
            <p:nvPr/>
          </p:nvSpPr>
          <p:spPr bwMode="auto">
            <a:xfrm flipH="1">
              <a:off x="864" y="2448"/>
              <a:ext cx="144" cy="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9769" name="Line 77"/>
            <p:cNvSpPr>
              <a:spLocks noChangeShapeType="1"/>
            </p:cNvSpPr>
            <p:nvPr/>
          </p:nvSpPr>
          <p:spPr bwMode="auto">
            <a:xfrm flipH="1">
              <a:off x="1344" y="2400"/>
              <a:ext cx="384" cy="5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9770" name="Line 78"/>
            <p:cNvSpPr>
              <a:spLocks noChangeShapeType="1"/>
            </p:cNvSpPr>
            <p:nvPr/>
          </p:nvSpPr>
          <p:spPr bwMode="auto">
            <a:xfrm>
              <a:off x="1344" y="2976"/>
              <a:ext cx="192" cy="3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Gill Sans MT" panose="020b0502020104020203" pitchFamily="34" charset="0"/>
              </a:endParaRPr>
            </a:p>
          </p:txBody>
        </p:sp>
        <p:sp>
          <p:nvSpPr>
            <p:cNvPr id="29771" name="Oval 79"/>
            <p:cNvSpPr>
              <a:spLocks noChangeArrowheads="1"/>
            </p:cNvSpPr>
            <p:nvPr/>
          </p:nvSpPr>
          <p:spPr bwMode="auto">
            <a:xfrm>
              <a:off x="1645" y="2361"/>
              <a:ext cx="96" cy="144"/>
            </a:xfrm>
            <a:prstGeom prst="ellipse">
              <a:avLst/>
            </a:prstGeom>
            <a:solidFill>
              <a:schemeClr val="accent1"/>
            </a:solidFill>
            <a:ln w="9525">
              <a:solidFill>
                <a:schemeClr val="tx1"/>
              </a:solidFill>
              <a:round/>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latin typeface="Gill Sans MT" panose="020b0502020104020203" pitchFamily="34" charset="0"/>
              </a:endParaRPr>
            </a:p>
          </p:txBody>
        </p:sp>
      </p:grpSp>
      <p:sp>
        <p:nvSpPr>
          <p:cNvPr id="29706" name="Text Box 81"/>
          <p:cNvSpPr txBox="1">
            <a:spLocks noChangeArrowheads="1"/>
          </p:cNvSpPr>
          <p:nvPr/>
        </p:nvSpPr>
        <p:spPr bwMode="auto">
          <a:xfrm>
            <a:off x="2057400" y="5257801"/>
            <a:ext cx="152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50000"/>
              </a:spcBef>
              <a:buFontTx/>
              <a:buNone/>
            </a:pPr>
            <a:r>
              <a:rPr lang="en-US" sz="2400" i="1">
                <a:latin typeface="Gill Sans MT" panose="020b0502020104020203" pitchFamily="34" charset="0"/>
              </a:rPr>
              <a:t>i</a:t>
            </a:r>
            <a:r>
              <a:rPr lang="en-US" sz="2400">
                <a:latin typeface="Gill Sans MT" panose="020b0502020104020203" pitchFamily="34" charset="0"/>
              </a:rPr>
              <a:t> = 2, </a:t>
            </a:r>
            <a:r>
              <a:rPr lang="en-US" sz="2400" i="1">
                <a:latin typeface="Gill Sans MT" panose="020b0502020104020203" pitchFamily="34" charset="0"/>
              </a:rPr>
              <a:t>j</a:t>
            </a:r>
            <a:r>
              <a:rPr lang="en-US" sz="2400">
                <a:latin typeface="Gill Sans MT" panose="020b0502020104020203" pitchFamily="34" charset="0"/>
              </a:rPr>
              <a:t> = 1</a:t>
            </a:r>
          </a:p>
        </p:txBody>
      </p:sp>
      <p:graphicFrame>
        <p:nvGraphicFramePr>
          <p:cNvPr id="29707" name="Object 82"/>
          <p:cNvGraphicFramePr>
            <a:graphicFrameLocks noChangeAspect="1"/>
          </p:cNvGraphicFramePr>
          <p:nvPr>
            <p:extLst/>
          </p:nvPr>
        </p:nvGraphicFramePr>
        <p:xfrm>
          <a:off x="2057400" y="5791201"/>
          <a:ext cx="2286000" cy="563563"/>
        </p:xfrm>
        <a:graphic>
          <a:graphicData uri="http://schemas.openxmlformats.org/presentationml/2006/ole">
            <mc:AlternateContent>
              <mc:Choice xmlns:v="urn:schemas-microsoft-com:vml" Requires="v">
                <p:oleObj spid="_x0000_s1064" name="Equation" r:id="rId6" imgW="927100" imgH="228600" progId="Equation.3">
                  <p:embed/>
                </p:oleObj>
              </mc:Choice>
              <mc:Fallback>
                <p:oleObj name="Equation" r:id="rId6" imgW="927100" imgH="228600" progId="Equation.3">
                  <p:embed/>
                  <p:pic>
                    <p:nvPicPr>
                      <p:cNvPr id="0" name="OLE substitute image"/>
                      <p:cNvPicPr/>
                      <p:nvPr/>
                    </p:nvPicPr>
                    <p:blipFill>
                      <a:blip r:embed="rId7">
                        <a:extLst>
                          <a:ext uri="{28A0092B-C50C-407E-A947-70E740481C1C}">
                            <a14:useLocalDpi xmlns:a14="http://schemas.microsoft.com/office/drawing/2010/main" val="0"/>
                          </a:ext>
                        </a:extLst>
                      </a:blip>
                      <a:stretch>
                        <a:fillRect/>
                      </a:stretch>
                    </p:blipFill>
                    <p:spPr>
                      <a:xfrm>
                        <a:off x="2057400" y="5791201"/>
                        <a:ext cx="2286000" cy="563563"/>
                      </a:xfrm>
                      <a:prstGeom prst="rect">
                        <a:avLst/>
                      </a:prstGeom>
                      <a:noFill/>
                      <a:ln>
                        <a:noFill/>
                      </a:ln>
                      <a:effectLst/>
                    </p:spPr>
                  </p:pic>
                </p:oleObj>
              </mc:Fallback>
            </mc:AlternateContent>
          </a:graphicData>
        </a:graphic>
      </p:graphicFrame>
      <p:sp>
        <p:nvSpPr>
          <p:cNvPr id="29708" name="Text Box 83"/>
          <p:cNvSpPr txBox="1">
            <a:spLocks noChangeArrowheads="1"/>
          </p:cNvSpPr>
          <p:nvPr/>
        </p:nvSpPr>
        <p:spPr bwMode="auto">
          <a:xfrm>
            <a:off x="4267200" y="59436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50000"/>
              </a:spcBef>
              <a:buFontTx/>
              <a:buNone/>
            </a:pPr>
            <a:r>
              <a:rPr lang="en-US" sz="2400">
                <a:latin typeface="Gill Sans MT" panose="020b0502020104020203" pitchFamily="34" charset="0"/>
              </a:rPr>
              <a:t>=7</a:t>
            </a:r>
          </a:p>
        </p:txBody>
      </p:sp>
      <p:sp>
        <p:nvSpPr>
          <p:cNvPr id="29709" name="Text Box 84"/>
          <p:cNvSpPr txBox="1">
            <a:spLocks noChangeArrowheads="1"/>
          </p:cNvSpPr>
          <p:nvPr/>
        </p:nvSpPr>
        <p:spPr bwMode="auto">
          <a:xfrm>
            <a:off x="1828800" y="133350"/>
            <a:ext cx="2286000" cy="57943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50000"/>
              </a:spcBef>
              <a:buFontTx/>
              <a:buNone/>
            </a:pPr>
            <a:r>
              <a:rPr lang="en-US">
                <a:latin typeface="Gill Sans MT" panose="020b0502020104020203" pitchFamily="34" charset="0"/>
              </a:rPr>
              <a:t>Example-1</a:t>
            </a:r>
          </a:p>
        </p:txBody>
      </p:sp>
      <p:sp>
        <p:nvSpPr>
          <p:cNvPr id="76" name="Text Box 4"/>
          <p:cNvSpPr txBox="1">
            <a:spLocks noChangeArrowheads="1"/>
          </p:cNvSpPr>
          <p:nvPr/>
        </p:nvSpPr>
        <p:spPr bwMode="auto">
          <a:xfrm>
            <a:off x="4356100" y="236009"/>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50000"/>
              </a:spcBef>
              <a:buFontTx/>
              <a:buNone/>
            </a:pPr>
            <a:r>
              <a:rPr lang="en-US" sz="2400">
                <a:latin typeface="Gill Sans MT" panose="020b0502020104020203" pitchFamily="34" charset="0"/>
              </a:rPr>
              <a:t>7</a:t>
            </a:r>
            <a:r>
              <a:rPr lang="en-US" sz="2400">
                <a:solidFill>
                  <a:schemeClr val="folHlink"/>
                </a:solidFill>
                <a:latin typeface="Gill Sans MT" panose="020b0502020104020203" pitchFamily="34" charset="0"/>
              </a:rPr>
              <a:t> </a:t>
            </a:r>
            <a:r>
              <a:rPr lang="en-US" sz="2400">
                <a:latin typeface="Gill Sans MT" panose="020b0502020104020203" pitchFamily="34" charset="0"/>
              </a:rPr>
              <a:t>cell reuse cluster</a:t>
            </a:r>
          </a:p>
        </p:txBody>
      </p:sp>
    </p:spTree>
    <p:extLst>
      <p:ext uri="{BB962C8B-B14F-4D97-AF65-F5344CB8AC3E}">
        <p14:creationId xmlns:p14="http://schemas.microsoft.com/office/powerpoint/2010/main" val="2236477367"/>
      </p:ext>
    </p:extLst>
  </p:cSld>
  <p:clrMapOvr>
    <a:masterClrMapping/>
  </p:clrMapOvr>
  <p:transition spd="med">
    <p:wedge/>
  </p:transition>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0722"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fld id="{35FAE9FB-E29E-419F-B186-9EE61FC9E907}" type="slidenum">
              <a:rPr lang="en-US" sz="1400"/>
              <a:pPr>
                <a:spcBef>
                  <a:spcPct val="0"/>
                </a:spcBef>
                <a:buFontTx/>
                <a:buNone/>
              </a:pPr>
              <a:t>95</a:t>
            </a:fld>
            <a:endParaRPr lang="en-US" sz="1400"/>
          </a:p>
        </p:txBody>
      </p:sp>
      <p:sp>
        <p:nvSpPr>
          <p:cNvPr id="148482" name="Text Box 2"/>
          <p:cNvSpPr txBox="1">
            <a:spLocks noChangeArrowheads="1"/>
          </p:cNvSpPr>
          <p:nvPr/>
        </p:nvSpPr>
        <p:spPr bwMode="auto">
          <a:xfrm>
            <a:off x="3124200" y="5476875"/>
            <a:ext cx="5029200" cy="341632"/>
          </a:xfrm>
          <a:prstGeom prst="rect">
            <a:avLst/>
          </a:prstGeom>
          <a:noFill/>
          <a:ln w="9525">
            <a:noFill/>
            <a:miter lim="800000"/>
          </a:ln>
          <a:effec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20000"/>
              </a:spcBef>
              <a:buClr>
                <a:schemeClr val="folHlink"/>
              </a:buClr>
              <a:buSzPct val="75000"/>
              <a:buFont typeface="Monotype Sorts" pitchFamily="2" charset="2"/>
              <a:buNone/>
              <a:defRPr/>
            </a:pPr>
            <a:r>
              <a:rPr kumimoji="1" lang="en-US">
                <a:effectLst>
                  <a:outerShdw blurRad="38100" dist="38100" dir="2700000" algn="tl">
                    <a:srgbClr val="C0C0C0"/>
                  </a:outerShdw>
                </a:effectLst>
                <a:latin typeface="Gill Sans MT" panose="020b0502020104020203" pitchFamily="34" charset="0"/>
              </a:rPr>
              <a:t>Shift Parameter: </a:t>
            </a:r>
            <a:r>
              <a:rPr kumimoji="1" lang="en-US" i="1" err="1">
                <a:effectLst>
                  <a:outerShdw blurRad="38100" dist="38100" dir="2700000" algn="tl">
                    <a:srgbClr val="C0C0C0"/>
                  </a:outerShdw>
                </a:effectLst>
                <a:latin typeface="Gill Sans MT" panose="020b0502020104020203" pitchFamily="34" charset="0"/>
              </a:rPr>
              <a:t>i</a:t>
            </a:r>
            <a:r>
              <a:rPr kumimoji="1" lang="en-US">
                <a:effectLst>
                  <a:outerShdw blurRad="38100" dist="38100" dir="2700000" algn="tl">
                    <a:srgbClr val="C0C0C0"/>
                  </a:outerShdw>
                </a:effectLst>
                <a:latin typeface="Gill Sans MT" panose="020b0502020104020203" pitchFamily="34" charset="0"/>
              </a:rPr>
              <a:t> = 3, </a:t>
            </a:r>
            <a:r>
              <a:rPr kumimoji="1" lang="en-US" i="1">
                <a:effectLst>
                  <a:outerShdw blurRad="38100" dist="38100" dir="2700000" algn="tl">
                    <a:srgbClr val="C0C0C0"/>
                  </a:outerShdw>
                </a:effectLst>
                <a:latin typeface="Gill Sans MT" panose="020b0502020104020203" pitchFamily="34" charset="0"/>
              </a:rPr>
              <a:t>j</a:t>
            </a:r>
            <a:r>
              <a:rPr kumimoji="1" lang="en-US">
                <a:effectLst>
                  <a:outerShdw blurRad="38100" dist="38100" dir="2700000" algn="tl">
                    <a:srgbClr val="C0C0C0"/>
                  </a:outerShdw>
                </a:effectLst>
                <a:latin typeface="Gill Sans MT" panose="020b0502020104020203" pitchFamily="34" charset="0"/>
              </a:rPr>
              <a:t> = 2</a:t>
            </a:r>
          </a:p>
        </p:txBody>
      </p:sp>
      <p:grpSp>
        <p:nvGrpSpPr>
          <p:cNvPr id="30724" name="Group 3"/>
          <p:cNvGrpSpPr/>
          <p:nvPr/>
        </p:nvGrpSpPr>
        <p:grpSpPr>
          <a:xfrm>
            <a:off x="3352801" y="1173233"/>
            <a:ext cx="5465763" cy="4111625"/>
            <a:chOff x="960" y="624"/>
            <a:chExt cx="3443" cy="2590"/>
          </a:xfrm>
        </p:grpSpPr>
        <p:sp>
          <p:nvSpPr>
            <p:cNvPr id="30728" name="AutoShape 4"/>
            <p:cNvSpPr>
              <a:spLocks noChangeArrowheads="1"/>
            </p:cNvSpPr>
            <p:nvPr/>
          </p:nvSpPr>
          <p:spPr bwMode="auto">
            <a:xfrm>
              <a:off x="3040" y="760"/>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29" name="AutoShape 5"/>
            <p:cNvSpPr>
              <a:spLocks noChangeArrowheads="1"/>
            </p:cNvSpPr>
            <p:nvPr/>
          </p:nvSpPr>
          <p:spPr bwMode="auto">
            <a:xfrm>
              <a:off x="3302" y="631"/>
              <a:ext cx="348" cy="248"/>
            </a:xfrm>
            <a:prstGeom prst="hexagon">
              <a:avLst>
                <a:gd name="adj" fmla="val 350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30" name="AutoShape 6"/>
            <p:cNvSpPr>
              <a:spLocks noChangeArrowheads="1"/>
            </p:cNvSpPr>
            <p:nvPr/>
          </p:nvSpPr>
          <p:spPr bwMode="auto">
            <a:xfrm>
              <a:off x="2784" y="643"/>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31" name="AutoShape 7"/>
            <p:cNvSpPr>
              <a:spLocks noChangeArrowheads="1"/>
            </p:cNvSpPr>
            <p:nvPr/>
          </p:nvSpPr>
          <p:spPr bwMode="auto">
            <a:xfrm>
              <a:off x="3560" y="753"/>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32" name="AutoShape 8"/>
            <p:cNvSpPr>
              <a:spLocks noChangeArrowheads="1"/>
            </p:cNvSpPr>
            <p:nvPr/>
          </p:nvSpPr>
          <p:spPr bwMode="auto">
            <a:xfrm>
              <a:off x="3805" y="624"/>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148489" name="AutoShape 9"/>
            <p:cNvSpPr>
              <a:spLocks noChangeArrowheads="1"/>
            </p:cNvSpPr>
            <p:nvPr/>
          </p:nvSpPr>
          <p:spPr bwMode="auto">
            <a:xfrm>
              <a:off x="2002" y="760"/>
              <a:ext cx="349" cy="247"/>
            </a:xfrm>
            <a:prstGeom prst="hexagon">
              <a:avLst>
                <a:gd name="adj" fmla="val 35324"/>
                <a:gd name="vf" fmla="val 115470"/>
              </a:avLst>
            </a:prstGeom>
            <a:solidFill>
              <a:srgbClr val="0000FF"/>
            </a:solidFill>
            <a:ln w="19050">
              <a:solidFill>
                <a:srgbClr val="800000"/>
              </a:solidFill>
              <a:miter lim="800000"/>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20000"/>
                </a:spcBef>
                <a:buClr>
                  <a:schemeClr val="folHlink"/>
                </a:buClr>
                <a:buSzPct val="75000"/>
                <a:buFont typeface="Monotype Sorts" pitchFamily="2" charset="2"/>
                <a:buNone/>
                <a:defRPr/>
              </a:pPr>
              <a:r>
                <a:rPr kumimoji="1" lang="en-US" sz="1200" b="1">
                  <a:solidFill>
                    <a:schemeClr val="bg1"/>
                  </a:solidFill>
                  <a:effectLst>
                    <a:outerShdw blurRad="38100" dist="38100" dir="2700000" algn="tl">
                      <a:srgbClr val="000000"/>
                    </a:outerShdw>
                  </a:effectLst>
                  <a:latin typeface="Tahoma" pitchFamily="34" charset="0"/>
                </a:rPr>
                <a:t>A</a:t>
              </a:r>
            </a:p>
          </p:txBody>
        </p:sp>
        <p:sp>
          <p:nvSpPr>
            <p:cNvPr id="30734" name="AutoShape 10"/>
            <p:cNvSpPr>
              <a:spLocks noChangeArrowheads="1"/>
            </p:cNvSpPr>
            <p:nvPr/>
          </p:nvSpPr>
          <p:spPr bwMode="auto">
            <a:xfrm>
              <a:off x="2263" y="632"/>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35" name="AutoShape 11"/>
            <p:cNvSpPr>
              <a:spLocks noChangeArrowheads="1"/>
            </p:cNvSpPr>
            <p:nvPr/>
          </p:nvSpPr>
          <p:spPr bwMode="auto">
            <a:xfrm>
              <a:off x="1745" y="635"/>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36" name="AutoShape 12"/>
            <p:cNvSpPr>
              <a:spLocks noChangeArrowheads="1"/>
            </p:cNvSpPr>
            <p:nvPr/>
          </p:nvSpPr>
          <p:spPr bwMode="auto">
            <a:xfrm>
              <a:off x="2523" y="760"/>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37" name="AutoShape 13"/>
            <p:cNvSpPr>
              <a:spLocks noChangeArrowheads="1"/>
            </p:cNvSpPr>
            <p:nvPr/>
          </p:nvSpPr>
          <p:spPr bwMode="auto">
            <a:xfrm>
              <a:off x="1484" y="760"/>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38" name="AutoShape 14"/>
            <p:cNvSpPr>
              <a:spLocks noChangeArrowheads="1"/>
            </p:cNvSpPr>
            <p:nvPr/>
          </p:nvSpPr>
          <p:spPr bwMode="auto">
            <a:xfrm>
              <a:off x="1232" y="631"/>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39" name="AutoShape 15"/>
            <p:cNvSpPr>
              <a:spLocks noChangeArrowheads="1"/>
            </p:cNvSpPr>
            <p:nvPr/>
          </p:nvSpPr>
          <p:spPr bwMode="auto">
            <a:xfrm>
              <a:off x="3037" y="1005"/>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148496" name="AutoShape 16"/>
            <p:cNvSpPr>
              <a:spLocks noChangeArrowheads="1"/>
            </p:cNvSpPr>
            <p:nvPr/>
          </p:nvSpPr>
          <p:spPr bwMode="auto">
            <a:xfrm>
              <a:off x="3299" y="876"/>
              <a:ext cx="349" cy="248"/>
            </a:xfrm>
            <a:prstGeom prst="hexagon">
              <a:avLst>
                <a:gd name="adj" fmla="val 35181"/>
                <a:gd name="vf" fmla="val 115470"/>
              </a:avLst>
            </a:prstGeom>
            <a:solidFill>
              <a:srgbClr val="0000FF"/>
            </a:solidFill>
            <a:ln w="19050">
              <a:solidFill>
                <a:srgbClr val="800000"/>
              </a:solidFill>
              <a:miter lim="800000"/>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741" name="AutoShape 17"/>
            <p:cNvSpPr>
              <a:spLocks noChangeArrowheads="1"/>
            </p:cNvSpPr>
            <p:nvPr/>
          </p:nvSpPr>
          <p:spPr bwMode="auto">
            <a:xfrm>
              <a:off x="2781" y="888"/>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42" name="AutoShape 18"/>
            <p:cNvSpPr>
              <a:spLocks noChangeArrowheads="1"/>
            </p:cNvSpPr>
            <p:nvPr/>
          </p:nvSpPr>
          <p:spPr bwMode="auto">
            <a:xfrm>
              <a:off x="3558" y="998"/>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43" name="AutoShape 19"/>
            <p:cNvSpPr>
              <a:spLocks noChangeArrowheads="1"/>
            </p:cNvSpPr>
            <p:nvPr/>
          </p:nvSpPr>
          <p:spPr bwMode="auto">
            <a:xfrm>
              <a:off x="3803" y="869"/>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44" name="AutoShape 20"/>
            <p:cNvSpPr>
              <a:spLocks noChangeArrowheads="1"/>
            </p:cNvSpPr>
            <p:nvPr/>
          </p:nvSpPr>
          <p:spPr bwMode="auto">
            <a:xfrm>
              <a:off x="2000" y="1005"/>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45" name="AutoShape 21"/>
            <p:cNvSpPr>
              <a:spLocks noChangeArrowheads="1"/>
            </p:cNvSpPr>
            <p:nvPr/>
          </p:nvSpPr>
          <p:spPr bwMode="auto">
            <a:xfrm>
              <a:off x="2261" y="877"/>
              <a:ext cx="348" cy="248"/>
            </a:xfrm>
            <a:prstGeom prst="hexagon">
              <a:avLst>
                <a:gd name="adj" fmla="val 350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46" name="AutoShape 22"/>
            <p:cNvSpPr>
              <a:spLocks noChangeArrowheads="1"/>
            </p:cNvSpPr>
            <p:nvPr/>
          </p:nvSpPr>
          <p:spPr bwMode="auto">
            <a:xfrm>
              <a:off x="1743" y="881"/>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47" name="AutoShape 23"/>
            <p:cNvSpPr>
              <a:spLocks noChangeArrowheads="1"/>
            </p:cNvSpPr>
            <p:nvPr/>
          </p:nvSpPr>
          <p:spPr bwMode="auto">
            <a:xfrm>
              <a:off x="2520" y="1005"/>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48" name="AutoShape 24"/>
            <p:cNvSpPr>
              <a:spLocks noChangeArrowheads="1"/>
            </p:cNvSpPr>
            <p:nvPr/>
          </p:nvSpPr>
          <p:spPr bwMode="auto">
            <a:xfrm>
              <a:off x="1482" y="1005"/>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49" name="AutoShape 25"/>
            <p:cNvSpPr>
              <a:spLocks noChangeArrowheads="1"/>
            </p:cNvSpPr>
            <p:nvPr/>
          </p:nvSpPr>
          <p:spPr bwMode="auto">
            <a:xfrm>
              <a:off x="1230" y="876"/>
              <a:ext cx="348" cy="248"/>
            </a:xfrm>
            <a:prstGeom prst="hexagon">
              <a:avLst>
                <a:gd name="adj" fmla="val 350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50" name="AutoShape 26"/>
            <p:cNvSpPr>
              <a:spLocks noChangeArrowheads="1"/>
            </p:cNvSpPr>
            <p:nvPr/>
          </p:nvSpPr>
          <p:spPr bwMode="auto">
            <a:xfrm>
              <a:off x="3035" y="1250"/>
              <a:ext cx="348" cy="248"/>
            </a:xfrm>
            <a:prstGeom prst="hexagon">
              <a:avLst>
                <a:gd name="adj" fmla="val 350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51" name="AutoShape 27"/>
            <p:cNvSpPr>
              <a:spLocks noChangeArrowheads="1"/>
            </p:cNvSpPr>
            <p:nvPr/>
          </p:nvSpPr>
          <p:spPr bwMode="auto">
            <a:xfrm>
              <a:off x="3297" y="1122"/>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52" name="AutoShape 28"/>
            <p:cNvSpPr>
              <a:spLocks noChangeArrowheads="1"/>
            </p:cNvSpPr>
            <p:nvPr/>
          </p:nvSpPr>
          <p:spPr bwMode="auto">
            <a:xfrm>
              <a:off x="2779" y="1133"/>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53" name="AutoShape 29"/>
            <p:cNvSpPr>
              <a:spLocks noChangeArrowheads="1"/>
            </p:cNvSpPr>
            <p:nvPr/>
          </p:nvSpPr>
          <p:spPr bwMode="auto">
            <a:xfrm>
              <a:off x="3555" y="1243"/>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54" name="AutoShape 30"/>
            <p:cNvSpPr>
              <a:spLocks noChangeArrowheads="1"/>
            </p:cNvSpPr>
            <p:nvPr/>
          </p:nvSpPr>
          <p:spPr bwMode="auto">
            <a:xfrm>
              <a:off x="3800" y="1114"/>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55" name="AutoShape 31"/>
            <p:cNvSpPr>
              <a:spLocks noChangeArrowheads="1"/>
            </p:cNvSpPr>
            <p:nvPr/>
          </p:nvSpPr>
          <p:spPr bwMode="auto">
            <a:xfrm>
              <a:off x="1997" y="1250"/>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56" name="AutoShape 32"/>
            <p:cNvSpPr>
              <a:spLocks noChangeArrowheads="1"/>
            </p:cNvSpPr>
            <p:nvPr/>
          </p:nvSpPr>
          <p:spPr bwMode="auto">
            <a:xfrm>
              <a:off x="2258" y="1123"/>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57" name="AutoShape 33"/>
            <p:cNvSpPr>
              <a:spLocks noChangeArrowheads="1"/>
            </p:cNvSpPr>
            <p:nvPr/>
          </p:nvSpPr>
          <p:spPr bwMode="auto">
            <a:xfrm>
              <a:off x="1740" y="1126"/>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58" name="AutoShape 34"/>
            <p:cNvSpPr>
              <a:spLocks noChangeArrowheads="1"/>
            </p:cNvSpPr>
            <p:nvPr/>
          </p:nvSpPr>
          <p:spPr bwMode="auto">
            <a:xfrm>
              <a:off x="2518" y="1250"/>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59" name="AutoShape 35"/>
            <p:cNvSpPr>
              <a:spLocks noChangeArrowheads="1"/>
            </p:cNvSpPr>
            <p:nvPr/>
          </p:nvSpPr>
          <p:spPr bwMode="auto">
            <a:xfrm>
              <a:off x="1479" y="1250"/>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60" name="AutoShape 36"/>
            <p:cNvSpPr>
              <a:spLocks noChangeArrowheads="1"/>
            </p:cNvSpPr>
            <p:nvPr/>
          </p:nvSpPr>
          <p:spPr bwMode="auto">
            <a:xfrm>
              <a:off x="1227" y="1122"/>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61" name="AutoShape 37"/>
            <p:cNvSpPr>
              <a:spLocks noChangeArrowheads="1"/>
            </p:cNvSpPr>
            <p:nvPr/>
          </p:nvSpPr>
          <p:spPr bwMode="auto">
            <a:xfrm>
              <a:off x="3032" y="1496"/>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62" name="AutoShape 38"/>
            <p:cNvSpPr>
              <a:spLocks noChangeArrowheads="1"/>
            </p:cNvSpPr>
            <p:nvPr/>
          </p:nvSpPr>
          <p:spPr bwMode="auto">
            <a:xfrm>
              <a:off x="3294" y="1367"/>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63" name="AutoShape 39"/>
            <p:cNvSpPr>
              <a:spLocks noChangeArrowheads="1"/>
            </p:cNvSpPr>
            <p:nvPr/>
          </p:nvSpPr>
          <p:spPr bwMode="auto">
            <a:xfrm>
              <a:off x="2776" y="1378"/>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64" name="AutoShape 40"/>
            <p:cNvSpPr>
              <a:spLocks noChangeArrowheads="1"/>
            </p:cNvSpPr>
            <p:nvPr/>
          </p:nvSpPr>
          <p:spPr bwMode="auto">
            <a:xfrm>
              <a:off x="3553" y="1488"/>
              <a:ext cx="348" cy="248"/>
            </a:xfrm>
            <a:prstGeom prst="hexagon">
              <a:avLst>
                <a:gd name="adj" fmla="val 350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65" name="AutoShape 41"/>
            <p:cNvSpPr>
              <a:spLocks noChangeArrowheads="1"/>
            </p:cNvSpPr>
            <p:nvPr/>
          </p:nvSpPr>
          <p:spPr bwMode="auto">
            <a:xfrm>
              <a:off x="3798" y="1360"/>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66" name="AutoShape 42"/>
            <p:cNvSpPr>
              <a:spLocks noChangeArrowheads="1"/>
            </p:cNvSpPr>
            <p:nvPr/>
          </p:nvSpPr>
          <p:spPr bwMode="auto">
            <a:xfrm>
              <a:off x="1995" y="1496"/>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67" name="AutoShape 43"/>
            <p:cNvSpPr>
              <a:spLocks noChangeArrowheads="1"/>
            </p:cNvSpPr>
            <p:nvPr/>
          </p:nvSpPr>
          <p:spPr bwMode="auto">
            <a:xfrm>
              <a:off x="2256" y="1368"/>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68" name="AutoShape 44"/>
            <p:cNvSpPr>
              <a:spLocks noChangeArrowheads="1"/>
            </p:cNvSpPr>
            <p:nvPr/>
          </p:nvSpPr>
          <p:spPr bwMode="auto">
            <a:xfrm>
              <a:off x="1738" y="1371"/>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69" name="AutoShape 45"/>
            <p:cNvSpPr>
              <a:spLocks noChangeArrowheads="1"/>
            </p:cNvSpPr>
            <p:nvPr/>
          </p:nvSpPr>
          <p:spPr bwMode="auto">
            <a:xfrm>
              <a:off x="2515" y="1496"/>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70" name="AutoShape 46"/>
            <p:cNvSpPr>
              <a:spLocks noChangeArrowheads="1"/>
            </p:cNvSpPr>
            <p:nvPr/>
          </p:nvSpPr>
          <p:spPr bwMode="auto">
            <a:xfrm>
              <a:off x="1477" y="1496"/>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71" name="AutoShape 47"/>
            <p:cNvSpPr>
              <a:spLocks noChangeArrowheads="1"/>
            </p:cNvSpPr>
            <p:nvPr/>
          </p:nvSpPr>
          <p:spPr bwMode="auto">
            <a:xfrm>
              <a:off x="1225" y="1367"/>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72" name="AutoShape 48"/>
            <p:cNvSpPr>
              <a:spLocks noChangeArrowheads="1"/>
            </p:cNvSpPr>
            <p:nvPr/>
          </p:nvSpPr>
          <p:spPr bwMode="auto">
            <a:xfrm>
              <a:off x="3030" y="1741"/>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73" name="AutoShape 49"/>
            <p:cNvSpPr>
              <a:spLocks noChangeArrowheads="1"/>
            </p:cNvSpPr>
            <p:nvPr/>
          </p:nvSpPr>
          <p:spPr bwMode="auto">
            <a:xfrm>
              <a:off x="3292" y="1612"/>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74" name="AutoShape 50"/>
            <p:cNvSpPr>
              <a:spLocks noChangeArrowheads="1"/>
            </p:cNvSpPr>
            <p:nvPr/>
          </p:nvSpPr>
          <p:spPr bwMode="auto">
            <a:xfrm>
              <a:off x="2774" y="1623"/>
              <a:ext cx="348" cy="248"/>
            </a:xfrm>
            <a:prstGeom prst="hexagon">
              <a:avLst>
                <a:gd name="adj" fmla="val 350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75" name="AutoShape 51"/>
            <p:cNvSpPr>
              <a:spLocks noChangeArrowheads="1"/>
            </p:cNvSpPr>
            <p:nvPr/>
          </p:nvSpPr>
          <p:spPr bwMode="auto">
            <a:xfrm>
              <a:off x="3550" y="1734"/>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76" name="AutoShape 52"/>
            <p:cNvSpPr>
              <a:spLocks noChangeArrowheads="1"/>
            </p:cNvSpPr>
            <p:nvPr/>
          </p:nvSpPr>
          <p:spPr bwMode="auto">
            <a:xfrm>
              <a:off x="3795" y="1605"/>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77" name="AutoShape 53"/>
            <p:cNvSpPr>
              <a:spLocks noChangeArrowheads="1"/>
            </p:cNvSpPr>
            <p:nvPr/>
          </p:nvSpPr>
          <p:spPr bwMode="auto">
            <a:xfrm>
              <a:off x="1993" y="1741"/>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78" name="AutoShape 54"/>
            <p:cNvSpPr>
              <a:spLocks noChangeArrowheads="1"/>
            </p:cNvSpPr>
            <p:nvPr/>
          </p:nvSpPr>
          <p:spPr bwMode="auto">
            <a:xfrm>
              <a:off x="2253" y="1613"/>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79" name="AutoShape 55"/>
            <p:cNvSpPr>
              <a:spLocks noChangeArrowheads="1"/>
            </p:cNvSpPr>
            <p:nvPr/>
          </p:nvSpPr>
          <p:spPr bwMode="auto">
            <a:xfrm>
              <a:off x="1735" y="1616"/>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148536" name="AutoShape 56"/>
            <p:cNvSpPr>
              <a:spLocks noChangeArrowheads="1"/>
            </p:cNvSpPr>
            <p:nvPr/>
          </p:nvSpPr>
          <p:spPr bwMode="auto">
            <a:xfrm>
              <a:off x="2513" y="1741"/>
              <a:ext cx="349" cy="247"/>
            </a:xfrm>
            <a:prstGeom prst="hexagon">
              <a:avLst>
                <a:gd name="adj" fmla="val 35324"/>
                <a:gd name="vf" fmla="val 115470"/>
              </a:avLst>
            </a:prstGeom>
            <a:solidFill>
              <a:srgbClr val="0000FF"/>
            </a:solidFill>
            <a:ln w="19050">
              <a:solidFill>
                <a:srgbClr val="800000"/>
              </a:solidFill>
              <a:miter lim="800000"/>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781" name="AutoShape 57"/>
            <p:cNvSpPr>
              <a:spLocks noChangeArrowheads="1"/>
            </p:cNvSpPr>
            <p:nvPr/>
          </p:nvSpPr>
          <p:spPr bwMode="auto">
            <a:xfrm>
              <a:off x="1475" y="1741"/>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148538" name="AutoShape 58"/>
            <p:cNvSpPr>
              <a:spLocks noChangeArrowheads="1"/>
            </p:cNvSpPr>
            <p:nvPr/>
          </p:nvSpPr>
          <p:spPr bwMode="auto">
            <a:xfrm>
              <a:off x="1222" y="1612"/>
              <a:ext cx="349" cy="247"/>
            </a:xfrm>
            <a:prstGeom prst="hexagon">
              <a:avLst>
                <a:gd name="adj" fmla="val 35324"/>
                <a:gd name="vf" fmla="val 115470"/>
              </a:avLst>
            </a:prstGeom>
            <a:solidFill>
              <a:srgbClr val="0000FF"/>
            </a:solidFill>
            <a:ln w="19050">
              <a:solidFill>
                <a:srgbClr val="800000"/>
              </a:solidFill>
              <a:miter lim="800000"/>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783" name="AutoShape 59"/>
            <p:cNvSpPr>
              <a:spLocks noChangeArrowheads="1"/>
            </p:cNvSpPr>
            <p:nvPr/>
          </p:nvSpPr>
          <p:spPr bwMode="auto">
            <a:xfrm>
              <a:off x="3027" y="1986"/>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84" name="AutoShape 60"/>
            <p:cNvSpPr>
              <a:spLocks noChangeArrowheads="1"/>
            </p:cNvSpPr>
            <p:nvPr/>
          </p:nvSpPr>
          <p:spPr bwMode="auto">
            <a:xfrm>
              <a:off x="3289" y="1857"/>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85" name="AutoShape 61"/>
            <p:cNvSpPr>
              <a:spLocks noChangeArrowheads="1"/>
            </p:cNvSpPr>
            <p:nvPr/>
          </p:nvSpPr>
          <p:spPr bwMode="auto">
            <a:xfrm>
              <a:off x="2771" y="1869"/>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86" name="AutoShape 62"/>
            <p:cNvSpPr>
              <a:spLocks noChangeArrowheads="1"/>
            </p:cNvSpPr>
            <p:nvPr/>
          </p:nvSpPr>
          <p:spPr bwMode="auto">
            <a:xfrm>
              <a:off x="3548" y="1979"/>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148543" name="AutoShape 63"/>
            <p:cNvSpPr>
              <a:spLocks noChangeArrowheads="1"/>
            </p:cNvSpPr>
            <p:nvPr/>
          </p:nvSpPr>
          <p:spPr bwMode="auto">
            <a:xfrm>
              <a:off x="3793" y="1850"/>
              <a:ext cx="349" cy="247"/>
            </a:xfrm>
            <a:prstGeom prst="hexagon">
              <a:avLst>
                <a:gd name="adj" fmla="val 35324"/>
                <a:gd name="vf" fmla="val 115470"/>
              </a:avLst>
            </a:prstGeom>
            <a:solidFill>
              <a:srgbClr val="0000FF"/>
            </a:solidFill>
            <a:ln w="19050">
              <a:solidFill>
                <a:srgbClr val="800000"/>
              </a:solidFill>
              <a:miter lim="800000"/>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788" name="AutoShape 64"/>
            <p:cNvSpPr>
              <a:spLocks noChangeArrowheads="1"/>
            </p:cNvSpPr>
            <p:nvPr/>
          </p:nvSpPr>
          <p:spPr bwMode="auto">
            <a:xfrm>
              <a:off x="1990" y="1986"/>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89" name="AutoShape 65"/>
            <p:cNvSpPr>
              <a:spLocks noChangeArrowheads="1"/>
            </p:cNvSpPr>
            <p:nvPr/>
          </p:nvSpPr>
          <p:spPr bwMode="auto">
            <a:xfrm>
              <a:off x="2251" y="1858"/>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90" name="AutoShape 66"/>
            <p:cNvSpPr>
              <a:spLocks noChangeArrowheads="1"/>
            </p:cNvSpPr>
            <p:nvPr/>
          </p:nvSpPr>
          <p:spPr bwMode="auto">
            <a:xfrm>
              <a:off x="1733" y="1861"/>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91" name="AutoShape 67"/>
            <p:cNvSpPr>
              <a:spLocks noChangeArrowheads="1"/>
            </p:cNvSpPr>
            <p:nvPr/>
          </p:nvSpPr>
          <p:spPr bwMode="auto">
            <a:xfrm>
              <a:off x="2511" y="1986"/>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92" name="AutoShape 68"/>
            <p:cNvSpPr>
              <a:spLocks noChangeArrowheads="1"/>
            </p:cNvSpPr>
            <p:nvPr/>
          </p:nvSpPr>
          <p:spPr bwMode="auto">
            <a:xfrm>
              <a:off x="1472" y="1986"/>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93" name="AutoShape 69"/>
            <p:cNvSpPr>
              <a:spLocks noChangeArrowheads="1"/>
            </p:cNvSpPr>
            <p:nvPr/>
          </p:nvSpPr>
          <p:spPr bwMode="auto">
            <a:xfrm>
              <a:off x="1220" y="1857"/>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94" name="AutoShape 70"/>
            <p:cNvSpPr>
              <a:spLocks noChangeArrowheads="1"/>
            </p:cNvSpPr>
            <p:nvPr/>
          </p:nvSpPr>
          <p:spPr bwMode="auto">
            <a:xfrm>
              <a:off x="3025" y="2231"/>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95" name="AutoShape 71"/>
            <p:cNvSpPr>
              <a:spLocks noChangeArrowheads="1"/>
            </p:cNvSpPr>
            <p:nvPr/>
          </p:nvSpPr>
          <p:spPr bwMode="auto">
            <a:xfrm>
              <a:off x="3287" y="2102"/>
              <a:ext cx="348" cy="248"/>
            </a:xfrm>
            <a:prstGeom prst="hexagon">
              <a:avLst>
                <a:gd name="adj" fmla="val 350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96" name="AutoShape 72"/>
            <p:cNvSpPr>
              <a:spLocks noChangeArrowheads="1"/>
            </p:cNvSpPr>
            <p:nvPr/>
          </p:nvSpPr>
          <p:spPr bwMode="auto">
            <a:xfrm>
              <a:off x="2769" y="2114"/>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97" name="AutoShape 73"/>
            <p:cNvSpPr>
              <a:spLocks noChangeArrowheads="1"/>
            </p:cNvSpPr>
            <p:nvPr/>
          </p:nvSpPr>
          <p:spPr bwMode="auto">
            <a:xfrm>
              <a:off x="3545" y="2224"/>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98" name="AutoShape 74"/>
            <p:cNvSpPr>
              <a:spLocks noChangeArrowheads="1"/>
            </p:cNvSpPr>
            <p:nvPr/>
          </p:nvSpPr>
          <p:spPr bwMode="auto">
            <a:xfrm>
              <a:off x="3791" y="2095"/>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799" name="AutoShape 75"/>
            <p:cNvSpPr>
              <a:spLocks noChangeArrowheads="1"/>
            </p:cNvSpPr>
            <p:nvPr/>
          </p:nvSpPr>
          <p:spPr bwMode="auto">
            <a:xfrm>
              <a:off x="1988" y="2231"/>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00" name="AutoShape 76"/>
            <p:cNvSpPr>
              <a:spLocks noChangeArrowheads="1"/>
            </p:cNvSpPr>
            <p:nvPr/>
          </p:nvSpPr>
          <p:spPr bwMode="auto">
            <a:xfrm>
              <a:off x="2248" y="2103"/>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01" name="AutoShape 77"/>
            <p:cNvSpPr>
              <a:spLocks noChangeArrowheads="1"/>
            </p:cNvSpPr>
            <p:nvPr/>
          </p:nvSpPr>
          <p:spPr bwMode="auto">
            <a:xfrm>
              <a:off x="1730" y="2107"/>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02" name="AutoShape 78"/>
            <p:cNvSpPr>
              <a:spLocks noChangeArrowheads="1"/>
            </p:cNvSpPr>
            <p:nvPr/>
          </p:nvSpPr>
          <p:spPr bwMode="auto">
            <a:xfrm>
              <a:off x="2508" y="2231"/>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03" name="AutoShape 79"/>
            <p:cNvSpPr>
              <a:spLocks noChangeArrowheads="1"/>
            </p:cNvSpPr>
            <p:nvPr/>
          </p:nvSpPr>
          <p:spPr bwMode="auto">
            <a:xfrm>
              <a:off x="1470" y="2231"/>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04" name="AutoShape 80"/>
            <p:cNvSpPr>
              <a:spLocks noChangeArrowheads="1"/>
            </p:cNvSpPr>
            <p:nvPr/>
          </p:nvSpPr>
          <p:spPr bwMode="auto">
            <a:xfrm>
              <a:off x="1217" y="2102"/>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05" name="AutoShape 81"/>
            <p:cNvSpPr>
              <a:spLocks noChangeArrowheads="1"/>
            </p:cNvSpPr>
            <p:nvPr/>
          </p:nvSpPr>
          <p:spPr bwMode="auto">
            <a:xfrm>
              <a:off x="3022" y="2476"/>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06" name="AutoShape 82"/>
            <p:cNvSpPr>
              <a:spLocks noChangeArrowheads="1"/>
            </p:cNvSpPr>
            <p:nvPr/>
          </p:nvSpPr>
          <p:spPr bwMode="auto">
            <a:xfrm>
              <a:off x="3284" y="2348"/>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07" name="AutoShape 83"/>
            <p:cNvSpPr>
              <a:spLocks noChangeArrowheads="1"/>
            </p:cNvSpPr>
            <p:nvPr/>
          </p:nvSpPr>
          <p:spPr bwMode="auto">
            <a:xfrm>
              <a:off x="2766" y="2359"/>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08" name="AutoShape 84"/>
            <p:cNvSpPr>
              <a:spLocks noChangeArrowheads="1"/>
            </p:cNvSpPr>
            <p:nvPr/>
          </p:nvSpPr>
          <p:spPr bwMode="auto">
            <a:xfrm>
              <a:off x="3543" y="2469"/>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09" name="AutoShape 85"/>
            <p:cNvSpPr>
              <a:spLocks noChangeArrowheads="1"/>
            </p:cNvSpPr>
            <p:nvPr/>
          </p:nvSpPr>
          <p:spPr bwMode="auto">
            <a:xfrm>
              <a:off x="3788" y="2340"/>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10" name="AutoShape 86"/>
            <p:cNvSpPr>
              <a:spLocks noChangeArrowheads="1"/>
            </p:cNvSpPr>
            <p:nvPr/>
          </p:nvSpPr>
          <p:spPr bwMode="auto">
            <a:xfrm>
              <a:off x="1985" y="2476"/>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11" name="AutoShape 87"/>
            <p:cNvSpPr>
              <a:spLocks noChangeArrowheads="1"/>
            </p:cNvSpPr>
            <p:nvPr/>
          </p:nvSpPr>
          <p:spPr bwMode="auto">
            <a:xfrm>
              <a:off x="2246" y="2349"/>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12" name="AutoShape 88"/>
            <p:cNvSpPr>
              <a:spLocks noChangeArrowheads="1"/>
            </p:cNvSpPr>
            <p:nvPr/>
          </p:nvSpPr>
          <p:spPr bwMode="auto">
            <a:xfrm>
              <a:off x="1728" y="2352"/>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13" name="AutoShape 89"/>
            <p:cNvSpPr>
              <a:spLocks noChangeArrowheads="1"/>
            </p:cNvSpPr>
            <p:nvPr/>
          </p:nvSpPr>
          <p:spPr bwMode="auto">
            <a:xfrm>
              <a:off x="2506" y="2476"/>
              <a:ext cx="348" cy="248"/>
            </a:xfrm>
            <a:prstGeom prst="hexagon">
              <a:avLst>
                <a:gd name="adj" fmla="val 350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14" name="AutoShape 90"/>
            <p:cNvSpPr>
              <a:spLocks noChangeArrowheads="1"/>
            </p:cNvSpPr>
            <p:nvPr/>
          </p:nvSpPr>
          <p:spPr bwMode="auto">
            <a:xfrm>
              <a:off x="1467" y="2476"/>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15" name="AutoShape 91"/>
            <p:cNvSpPr>
              <a:spLocks noChangeArrowheads="1"/>
            </p:cNvSpPr>
            <p:nvPr/>
          </p:nvSpPr>
          <p:spPr bwMode="auto">
            <a:xfrm>
              <a:off x="1215" y="2348"/>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148572" name="AutoShape 92"/>
            <p:cNvSpPr>
              <a:spLocks noChangeArrowheads="1"/>
            </p:cNvSpPr>
            <p:nvPr/>
          </p:nvSpPr>
          <p:spPr bwMode="auto">
            <a:xfrm>
              <a:off x="3020" y="2722"/>
              <a:ext cx="348" cy="247"/>
            </a:xfrm>
            <a:prstGeom prst="hexagon">
              <a:avLst>
                <a:gd name="adj" fmla="val 35223"/>
                <a:gd name="vf" fmla="val 115470"/>
              </a:avLst>
            </a:prstGeom>
            <a:solidFill>
              <a:srgbClr val="0000FF"/>
            </a:solidFill>
            <a:ln w="19050">
              <a:solidFill>
                <a:srgbClr val="800000"/>
              </a:solidFill>
              <a:miter lim="800000"/>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817" name="AutoShape 93"/>
            <p:cNvSpPr>
              <a:spLocks noChangeArrowheads="1"/>
            </p:cNvSpPr>
            <p:nvPr/>
          </p:nvSpPr>
          <p:spPr bwMode="auto">
            <a:xfrm>
              <a:off x="3282" y="2593"/>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18" name="AutoShape 94"/>
            <p:cNvSpPr>
              <a:spLocks noChangeArrowheads="1"/>
            </p:cNvSpPr>
            <p:nvPr/>
          </p:nvSpPr>
          <p:spPr bwMode="auto">
            <a:xfrm>
              <a:off x="2764" y="2604"/>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19" name="AutoShape 95"/>
            <p:cNvSpPr>
              <a:spLocks noChangeArrowheads="1"/>
            </p:cNvSpPr>
            <p:nvPr/>
          </p:nvSpPr>
          <p:spPr bwMode="auto">
            <a:xfrm>
              <a:off x="3540" y="2714"/>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20" name="AutoShape 96"/>
            <p:cNvSpPr>
              <a:spLocks noChangeArrowheads="1"/>
            </p:cNvSpPr>
            <p:nvPr/>
          </p:nvSpPr>
          <p:spPr bwMode="auto">
            <a:xfrm>
              <a:off x="3795" y="2585"/>
              <a:ext cx="348" cy="248"/>
            </a:xfrm>
            <a:prstGeom prst="hexagon">
              <a:avLst>
                <a:gd name="adj" fmla="val 350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21" name="AutoShape 97"/>
            <p:cNvSpPr>
              <a:spLocks noChangeArrowheads="1"/>
            </p:cNvSpPr>
            <p:nvPr/>
          </p:nvSpPr>
          <p:spPr bwMode="auto">
            <a:xfrm>
              <a:off x="1983" y="2722"/>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22" name="AutoShape 98"/>
            <p:cNvSpPr>
              <a:spLocks noChangeArrowheads="1"/>
            </p:cNvSpPr>
            <p:nvPr/>
          </p:nvSpPr>
          <p:spPr bwMode="auto">
            <a:xfrm>
              <a:off x="2243" y="2594"/>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148579" name="AutoShape 99"/>
            <p:cNvSpPr>
              <a:spLocks noChangeArrowheads="1"/>
            </p:cNvSpPr>
            <p:nvPr/>
          </p:nvSpPr>
          <p:spPr bwMode="auto">
            <a:xfrm>
              <a:off x="1726" y="2597"/>
              <a:ext cx="348" cy="247"/>
            </a:xfrm>
            <a:prstGeom prst="hexagon">
              <a:avLst>
                <a:gd name="adj" fmla="val 35223"/>
                <a:gd name="vf" fmla="val 115470"/>
              </a:avLst>
            </a:prstGeom>
            <a:solidFill>
              <a:srgbClr val="0000FF"/>
            </a:solidFill>
            <a:ln w="19050">
              <a:solidFill>
                <a:srgbClr val="800000"/>
              </a:solidFill>
              <a:miter lim="800000"/>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824" name="AutoShape 100"/>
            <p:cNvSpPr>
              <a:spLocks noChangeArrowheads="1"/>
            </p:cNvSpPr>
            <p:nvPr/>
          </p:nvSpPr>
          <p:spPr bwMode="auto">
            <a:xfrm>
              <a:off x="2503" y="2722"/>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25" name="AutoShape 101"/>
            <p:cNvSpPr>
              <a:spLocks noChangeArrowheads="1"/>
            </p:cNvSpPr>
            <p:nvPr/>
          </p:nvSpPr>
          <p:spPr bwMode="auto">
            <a:xfrm>
              <a:off x="1465" y="2722"/>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26" name="AutoShape 102"/>
            <p:cNvSpPr>
              <a:spLocks noChangeArrowheads="1"/>
            </p:cNvSpPr>
            <p:nvPr/>
          </p:nvSpPr>
          <p:spPr bwMode="auto">
            <a:xfrm>
              <a:off x="1212" y="2593"/>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27" name="AutoShape 103"/>
            <p:cNvSpPr>
              <a:spLocks noChangeArrowheads="1"/>
            </p:cNvSpPr>
            <p:nvPr/>
          </p:nvSpPr>
          <p:spPr bwMode="auto">
            <a:xfrm>
              <a:off x="3017" y="2967"/>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28" name="AutoShape 104"/>
            <p:cNvSpPr>
              <a:spLocks noChangeArrowheads="1"/>
            </p:cNvSpPr>
            <p:nvPr/>
          </p:nvSpPr>
          <p:spPr bwMode="auto">
            <a:xfrm>
              <a:off x="3279" y="2838"/>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29" name="AutoShape 105"/>
            <p:cNvSpPr>
              <a:spLocks noChangeArrowheads="1"/>
            </p:cNvSpPr>
            <p:nvPr/>
          </p:nvSpPr>
          <p:spPr bwMode="auto">
            <a:xfrm>
              <a:off x="2761" y="2849"/>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30" name="AutoShape 106"/>
            <p:cNvSpPr>
              <a:spLocks noChangeArrowheads="1"/>
            </p:cNvSpPr>
            <p:nvPr/>
          </p:nvSpPr>
          <p:spPr bwMode="auto">
            <a:xfrm>
              <a:off x="3538" y="2959"/>
              <a:ext cx="348" cy="248"/>
            </a:xfrm>
            <a:prstGeom prst="hexagon">
              <a:avLst>
                <a:gd name="adj" fmla="val 350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31" name="AutoShape 107"/>
            <p:cNvSpPr>
              <a:spLocks noChangeArrowheads="1"/>
            </p:cNvSpPr>
            <p:nvPr/>
          </p:nvSpPr>
          <p:spPr bwMode="auto">
            <a:xfrm>
              <a:off x="3801" y="2831"/>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32" name="AutoShape 108"/>
            <p:cNvSpPr>
              <a:spLocks noChangeArrowheads="1"/>
            </p:cNvSpPr>
            <p:nvPr/>
          </p:nvSpPr>
          <p:spPr bwMode="auto">
            <a:xfrm>
              <a:off x="1980" y="2967"/>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33" name="AutoShape 109"/>
            <p:cNvSpPr>
              <a:spLocks noChangeArrowheads="1"/>
            </p:cNvSpPr>
            <p:nvPr/>
          </p:nvSpPr>
          <p:spPr bwMode="auto">
            <a:xfrm>
              <a:off x="2241" y="2839"/>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34" name="AutoShape 110"/>
            <p:cNvSpPr>
              <a:spLocks noChangeArrowheads="1"/>
            </p:cNvSpPr>
            <p:nvPr/>
          </p:nvSpPr>
          <p:spPr bwMode="auto">
            <a:xfrm>
              <a:off x="1723" y="2842"/>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35" name="AutoShape 111"/>
            <p:cNvSpPr>
              <a:spLocks noChangeArrowheads="1"/>
            </p:cNvSpPr>
            <p:nvPr/>
          </p:nvSpPr>
          <p:spPr bwMode="auto">
            <a:xfrm>
              <a:off x="2501" y="2967"/>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36" name="AutoShape 112"/>
            <p:cNvSpPr>
              <a:spLocks noChangeArrowheads="1"/>
            </p:cNvSpPr>
            <p:nvPr/>
          </p:nvSpPr>
          <p:spPr bwMode="auto">
            <a:xfrm>
              <a:off x="1462" y="2967"/>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37" name="AutoShape 113"/>
            <p:cNvSpPr>
              <a:spLocks noChangeArrowheads="1"/>
            </p:cNvSpPr>
            <p:nvPr/>
          </p:nvSpPr>
          <p:spPr bwMode="auto">
            <a:xfrm>
              <a:off x="1210" y="2838"/>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grpSp>
          <p:nvGrpSpPr>
            <p:cNvPr id="30838" name="Group 114"/>
            <p:cNvGrpSpPr/>
            <p:nvPr/>
          </p:nvGrpSpPr>
          <p:grpSpPr>
            <a:xfrm>
              <a:off x="2292" y="924"/>
              <a:ext cx="415" cy="827"/>
              <a:chOff x="2811" y="1508"/>
              <a:chExt cx="336" cy="796"/>
            </a:xfrm>
          </p:grpSpPr>
          <p:sp>
            <p:nvSpPr>
              <p:cNvPr id="30875" name="Line 115"/>
              <p:cNvSpPr>
                <a:spLocks noChangeShapeType="1"/>
              </p:cNvSpPr>
              <p:nvPr/>
            </p:nvSpPr>
            <p:spPr bwMode="auto">
              <a:xfrm flipH="1" flipV="1">
                <a:off x="3134" y="1728"/>
                <a:ext cx="0" cy="57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76" name="Line 116"/>
              <p:cNvSpPr>
                <a:spLocks noChangeShapeType="1"/>
              </p:cNvSpPr>
              <p:nvPr/>
            </p:nvSpPr>
            <p:spPr bwMode="auto">
              <a:xfrm flipH="1" flipV="1">
                <a:off x="2811" y="1508"/>
                <a:ext cx="336" cy="24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0839" name="Line 117"/>
            <p:cNvSpPr>
              <a:spLocks noChangeShapeType="1"/>
            </p:cNvSpPr>
            <p:nvPr/>
          </p:nvSpPr>
          <p:spPr bwMode="auto">
            <a:xfrm rot="10800000" flipH="1" flipV="1">
              <a:off x="2682" y="1982"/>
              <a:ext cx="0" cy="59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40" name="Line 118"/>
            <p:cNvSpPr>
              <a:spLocks noChangeShapeType="1"/>
            </p:cNvSpPr>
            <p:nvPr/>
          </p:nvSpPr>
          <p:spPr bwMode="auto">
            <a:xfrm rot="10800000" flipH="1" flipV="1">
              <a:off x="2668" y="2559"/>
              <a:ext cx="415" cy="25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41" name="Line 119"/>
            <p:cNvSpPr>
              <a:spLocks noChangeShapeType="1"/>
            </p:cNvSpPr>
            <p:nvPr/>
          </p:nvSpPr>
          <p:spPr bwMode="auto">
            <a:xfrm rot="10800000" flipH="1" flipV="1">
              <a:off x="2817" y="1922"/>
              <a:ext cx="639" cy="30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42" name="Line 120"/>
            <p:cNvSpPr>
              <a:spLocks noChangeShapeType="1"/>
            </p:cNvSpPr>
            <p:nvPr/>
          </p:nvSpPr>
          <p:spPr bwMode="auto">
            <a:xfrm flipV="1">
              <a:off x="3445" y="2030"/>
              <a:ext cx="397" cy="194"/>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43" name="Line 121"/>
            <p:cNvSpPr>
              <a:spLocks noChangeShapeType="1"/>
            </p:cNvSpPr>
            <p:nvPr/>
          </p:nvSpPr>
          <p:spPr bwMode="auto">
            <a:xfrm rot="10800000" flipH="1">
              <a:off x="2820" y="1474"/>
              <a:ext cx="655" cy="32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44" name="Line 122"/>
            <p:cNvSpPr>
              <a:spLocks noChangeShapeType="1"/>
            </p:cNvSpPr>
            <p:nvPr/>
          </p:nvSpPr>
          <p:spPr bwMode="auto">
            <a:xfrm rot="10800000" flipH="1" flipV="1">
              <a:off x="1926" y="1506"/>
              <a:ext cx="639" cy="30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45" name="Line 123"/>
            <p:cNvSpPr>
              <a:spLocks noChangeShapeType="1"/>
            </p:cNvSpPr>
            <p:nvPr/>
          </p:nvSpPr>
          <p:spPr bwMode="auto">
            <a:xfrm rot="10800000" flipH="1">
              <a:off x="1905" y="1911"/>
              <a:ext cx="655" cy="31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46" name="Line 124"/>
            <p:cNvSpPr>
              <a:spLocks noChangeShapeType="1"/>
            </p:cNvSpPr>
            <p:nvPr/>
          </p:nvSpPr>
          <p:spPr bwMode="auto">
            <a:xfrm flipH="1">
              <a:off x="1524" y="1508"/>
              <a:ext cx="414" cy="16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47" name="Line 125"/>
            <p:cNvSpPr>
              <a:spLocks noChangeShapeType="1"/>
            </p:cNvSpPr>
            <p:nvPr/>
          </p:nvSpPr>
          <p:spPr bwMode="auto">
            <a:xfrm flipH="1">
              <a:off x="1902" y="2224"/>
              <a:ext cx="3" cy="375"/>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48" name="Line 126"/>
            <p:cNvSpPr>
              <a:spLocks noChangeShapeType="1"/>
            </p:cNvSpPr>
            <p:nvPr/>
          </p:nvSpPr>
          <p:spPr bwMode="auto">
            <a:xfrm flipH="1" flipV="1">
              <a:off x="3478" y="1119"/>
              <a:ext cx="0" cy="354"/>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49" name="Line 127"/>
            <p:cNvSpPr>
              <a:spLocks noChangeShapeType="1"/>
            </p:cNvSpPr>
            <p:nvPr/>
          </p:nvSpPr>
          <p:spPr bwMode="auto">
            <a:xfrm flipH="1">
              <a:off x="1470" y="960"/>
              <a:ext cx="585" cy="66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50" name="Line 128"/>
            <p:cNvSpPr>
              <a:spLocks noChangeShapeType="1"/>
            </p:cNvSpPr>
            <p:nvPr/>
          </p:nvSpPr>
          <p:spPr bwMode="auto">
            <a:xfrm>
              <a:off x="1434" y="1835"/>
              <a:ext cx="412" cy="76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51" name="Line 129"/>
            <p:cNvSpPr>
              <a:spLocks noChangeShapeType="1"/>
            </p:cNvSpPr>
            <p:nvPr/>
          </p:nvSpPr>
          <p:spPr bwMode="auto">
            <a:xfrm>
              <a:off x="2019" y="2795"/>
              <a:ext cx="1033" cy="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52" name="Line 130"/>
            <p:cNvSpPr>
              <a:spLocks noChangeShapeType="1"/>
            </p:cNvSpPr>
            <p:nvPr/>
          </p:nvSpPr>
          <p:spPr bwMode="auto">
            <a:xfrm flipV="1">
              <a:off x="3299" y="2046"/>
              <a:ext cx="576" cy="7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53" name="Line 131"/>
            <p:cNvSpPr>
              <a:spLocks noChangeShapeType="1"/>
            </p:cNvSpPr>
            <p:nvPr/>
          </p:nvSpPr>
          <p:spPr bwMode="auto">
            <a:xfrm flipH="1" flipV="1">
              <a:off x="3555" y="1113"/>
              <a:ext cx="356" cy="7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54" name="Line 132"/>
            <p:cNvSpPr>
              <a:spLocks noChangeShapeType="1"/>
            </p:cNvSpPr>
            <p:nvPr/>
          </p:nvSpPr>
          <p:spPr bwMode="auto">
            <a:xfrm>
              <a:off x="2349" y="878"/>
              <a:ext cx="1006" cy="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55" name="AutoShape 133"/>
            <p:cNvSpPr>
              <a:spLocks noChangeArrowheads="1"/>
            </p:cNvSpPr>
            <p:nvPr/>
          </p:nvSpPr>
          <p:spPr bwMode="auto">
            <a:xfrm>
              <a:off x="4054" y="738"/>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56" name="AutoShape 134"/>
            <p:cNvSpPr>
              <a:spLocks noChangeArrowheads="1"/>
            </p:cNvSpPr>
            <p:nvPr/>
          </p:nvSpPr>
          <p:spPr bwMode="auto">
            <a:xfrm>
              <a:off x="4052" y="983"/>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57" name="AutoShape 135"/>
            <p:cNvSpPr>
              <a:spLocks noChangeArrowheads="1"/>
            </p:cNvSpPr>
            <p:nvPr/>
          </p:nvSpPr>
          <p:spPr bwMode="auto">
            <a:xfrm>
              <a:off x="4049" y="1228"/>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58" name="AutoShape 136"/>
            <p:cNvSpPr>
              <a:spLocks noChangeArrowheads="1"/>
            </p:cNvSpPr>
            <p:nvPr/>
          </p:nvSpPr>
          <p:spPr bwMode="auto">
            <a:xfrm>
              <a:off x="4047" y="1474"/>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59" name="AutoShape 137"/>
            <p:cNvSpPr>
              <a:spLocks noChangeArrowheads="1"/>
            </p:cNvSpPr>
            <p:nvPr/>
          </p:nvSpPr>
          <p:spPr bwMode="auto">
            <a:xfrm>
              <a:off x="4044" y="1719"/>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148618" name="AutoShape 138"/>
            <p:cNvSpPr>
              <a:spLocks noChangeArrowheads="1"/>
            </p:cNvSpPr>
            <p:nvPr/>
          </p:nvSpPr>
          <p:spPr bwMode="auto">
            <a:xfrm>
              <a:off x="4042" y="1964"/>
              <a:ext cx="349" cy="247"/>
            </a:xfrm>
            <a:prstGeom prst="hexagon">
              <a:avLst>
                <a:gd name="adj" fmla="val 35324"/>
                <a:gd name="vf" fmla="val 115470"/>
              </a:avLst>
            </a:prstGeom>
            <a:noFill/>
            <a:ln w="19050">
              <a:solidFill>
                <a:srgbClr val="800000"/>
              </a:solidFill>
              <a:miter lim="800000"/>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20000"/>
                </a:spcBef>
                <a:buClr>
                  <a:schemeClr val="folHlink"/>
                </a:buClr>
                <a:buSzPct val="75000"/>
                <a:buFont typeface="Monotype Sorts" pitchFamily="2" charset="2"/>
                <a:buNone/>
                <a:defRPr/>
              </a:pPr>
              <a:endParaRPr kumimoji="1" lang="en-US" sz="1200" b="1">
                <a:solidFill>
                  <a:srgbClr val="FFFFFF"/>
                </a:solidFill>
                <a:effectLst>
                  <a:outerShdw blurRad="38100" dist="38100" dir="2700000" algn="tl">
                    <a:srgbClr val="C0C0C0"/>
                  </a:outerShdw>
                </a:effectLst>
                <a:latin typeface="Tahoma" pitchFamily="34" charset="0"/>
              </a:endParaRPr>
            </a:p>
          </p:txBody>
        </p:sp>
        <p:sp>
          <p:nvSpPr>
            <p:cNvPr id="30861" name="AutoShape 139"/>
            <p:cNvSpPr>
              <a:spLocks noChangeArrowheads="1"/>
            </p:cNvSpPr>
            <p:nvPr/>
          </p:nvSpPr>
          <p:spPr bwMode="auto">
            <a:xfrm>
              <a:off x="4040" y="2209"/>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62" name="AutoShape 140"/>
            <p:cNvSpPr>
              <a:spLocks noChangeArrowheads="1"/>
            </p:cNvSpPr>
            <p:nvPr/>
          </p:nvSpPr>
          <p:spPr bwMode="auto">
            <a:xfrm>
              <a:off x="4037" y="2454"/>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63" name="AutoShape 141"/>
            <p:cNvSpPr>
              <a:spLocks noChangeArrowheads="1"/>
            </p:cNvSpPr>
            <p:nvPr/>
          </p:nvSpPr>
          <p:spPr bwMode="auto">
            <a:xfrm>
              <a:off x="4044" y="2699"/>
              <a:ext cx="348" cy="248"/>
            </a:xfrm>
            <a:prstGeom prst="hexagon">
              <a:avLst>
                <a:gd name="adj" fmla="val 350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64" name="AutoShape 142"/>
            <p:cNvSpPr>
              <a:spLocks noChangeArrowheads="1"/>
            </p:cNvSpPr>
            <p:nvPr/>
          </p:nvSpPr>
          <p:spPr bwMode="auto">
            <a:xfrm>
              <a:off x="4050" y="2945"/>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65" name="AutoShape 143"/>
            <p:cNvSpPr>
              <a:spLocks noChangeArrowheads="1"/>
            </p:cNvSpPr>
            <p:nvPr/>
          </p:nvSpPr>
          <p:spPr bwMode="auto">
            <a:xfrm>
              <a:off x="977" y="743"/>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66" name="AutoShape 144"/>
            <p:cNvSpPr>
              <a:spLocks noChangeArrowheads="1"/>
            </p:cNvSpPr>
            <p:nvPr/>
          </p:nvSpPr>
          <p:spPr bwMode="auto">
            <a:xfrm>
              <a:off x="975" y="988"/>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67" name="AutoShape 145"/>
            <p:cNvSpPr>
              <a:spLocks noChangeArrowheads="1"/>
            </p:cNvSpPr>
            <p:nvPr/>
          </p:nvSpPr>
          <p:spPr bwMode="auto">
            <a:xfrm>
              <a:off x="972" y="1233"/>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68" name="AutoShape 146"/>
            <p:cNvSpPr>
              <a:spLocks noChangeArrowheads="1"/>
            </p:cNvSpPr>
            <p:nvPr/>
          </p:nvSpPr>
          <p:spPr bwMode="auto">
            <a:xfrm>
              <a:off x="970" y="1479"/>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69" name="AutoShape 147"/>
            <p:cNvSpPr>
              <a:spLocks noChangeArrowheads="1"/>
            </p:cNvSpPr>
            <p:nvPr/>
          </p:nvSpPr>
          <p:spPr bwMode="auto">
            <a:xfrm>
              <a:off x="967" y="1724"/>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148628" name="AutoShape 148"/>
            <p:cNvSpPr>
              <a:spLocks noChangeArrowheads="1"/>
            </p:cNvSpPr>
            <p:nvPr/>
          </p:nvSpPr>
          <p:spPr bwMode="auto">
            <a:xfrm>
              <a:off x="965" y="1969"/>
              <a:ext cx="349" cy="247"/>
            </a:xfrm>
            <a:prstGeom prst="hexagon">
              <a:avLst>
                <a:gd name="adj" fmla="val 35324"/>
                <a:gd name="vf" fmla="val 115470"/>
              </a:avLst>
            </a:prstGeom>
            <a:noFill/>
            <a:ln w="19050">
              <a:solidFill>
                <a:srgbClr val="800000"/>
              </a:solidFill>
              <a:miter lim="800000"/>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20000"/>
                </a:spcBef>
                <a:buClr>
                  <a:schemeClr val="folHlink"/>
                </a:buClr>
                <a:buSzPct val="75000"/>
                <a:buFont typeface="Monotype Sorts" pitchFamily="2" charset="2"/>
                <a:buNone/>
                <a:defRPr/>
              </a:pPr>
              <a:endParaRPr kumimoji="1" lang="en-US" sz="1200" b="1">
                <a:solidFill>
                  <a:srgbClr val="FFFFFF"/>
                </a:solidFill>
                <a:effectLst>
                  <a:outerShdw blurRad="38100" dist="38100" dir="2700000" algn="tl">
                    <a:srgbClr val="C0C0C0"/>
                  </a:outerShdw>
                </a:effectLst>
                <a:latin typeface="Tahoma" pitchFamily="34" charset="0"/>
              </a:endParaRPr>
            </a:p>
          </p:txBody>
        </p:sp>
        <p:sp>
          <p:nvSpPr>
            <p:cNvPr id="30871" name="AutoShape 149"/>
            <p:cNvSpPr>
              <a:spLocks noChangeArrowheads="1"/>
            </p:cNvSpPr>
            <p:nvPr/>
          </p:nvSpPr>
          <p:spPr bwMode="auto">
            <a:xfrm>
              <a:off x="963" y="2214"/>
              <a:ext cx="348" cy="247"/>
            </a:xfrm>
            <a:prstGeom prst="hexagon">
              <a:avLst>
                <a:gd name="adj" fmla="val 35223"/>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72" name="AutoShape 150"/>
            <p:cNvSpPr>
              <a:spLocks noChangeArrowheads="1"/>
            </p:cNvSpPr>
            <p:nvPr/>
          </p:nvSpPr>
          <p:spPr bwMode="auto">
            <a:xfrm>
              <a:off x="960" y="2459"/>
              <a:ext cx="349" cy="248"/>
            </a:xfrm>
            <a:prstGeom prst="hexagon">
              <a:avLst>
                <a:gd name="adj" fmla="val 351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73" name="AutoShape 151"/>
            <p:cNvSpPr>
              <a:spLocks noChangeArrowheads="1"/>
            </p:cNvSpPr>
            <p:nvPr/>
          </p:nvSpPr>
          <p:spPr bwMode="auto">
            <a:xfrm>
              <a:off x="967" y="2704"/>
              <a:ext cx="348" cy="248"/>
            </a:xfrm>
            <a:prstGeom prst="hexagon">
              <a:avLst>
                <a:gd name="adj" fmla="val 35081"/>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sp>
          <p:nvSpPr>
            <p:cNvPr id="30874" name="AutoShape 152"/>
            <p:cNvSpPr>
              <a:spLocks noChangeArrowheads="1"/>
            </p:cNvSpPr>
            <p:nvPr/>
          </p:nvSpPr>
          <p:spPr bwMode="auto">
            <a:xfrm>
              <a:off x="973" y="2950"/>
              <a:ext cx="349" cy="247"/>
            </a:xfrm>
            <a:prstGeom prst="hexagon">
              <a:avLst>
                <a:gd name="adj" fmla="val 35324"/>
                <a:gd name="vf" fmla="val 115470"/>
              </a:avLst>
            </a:prstGeom>
            <a:solidFill>
              <a:schemeClr val="bg1"/>
            </a:solidFill>
            <a:ln w="19050">
              <a:solidFill>
                <a:srgbClr val="800000"/>
              </a:solidFill>
              <a:miter lim="800000"/>
            </a:ln>
          </p:spPr>
          <p:txBody>
            <a:bodyPr wrap="none" anchor="ct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grpSp>
      <p:graphicFrame>
        <p:nvGraphicFramePr>
          <p:cNvPr id="30725" name="Object 153"/>
          <p:cNvGraphicFramePr>
            <a:graphicFrameLocks noGrp="1" noChangeAspect="1"/>
          </p:cNvGraphicFramePr>
          <p:nvPr>
            <p:ph/>
            <p:extLst/>
          </p:nvPr>
        </p:nvGraphicFramePr>
        <p:xfrm>
          <a:off x="2971800" y="5857876"/>
          <a:ext cx="2819400" cy="695325"/>
        </p:xfrm>
        <a:graphic>
          <a:graphicData uri="http://schemas.openxmlformats.org/presentationml/2006/ole">
            <mc:AlternateContent>
              <mc:Choice xmlns:v="urn:schemas-microsoft-com:vml" Requires="v">
                <p:oleObj spid="_x0000_s1065" name="Equation" r:id="rId2" imgW="927100" imgH="228600" progId="Equation.3">
                  <p:embed/>
                </p:oleObj>
              </mc:Choice>
              <mc:Fallback>
                <p:oleObj name="Equation" r:id="rId2" imgW="927100" imgH="2286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2971800" y="5857876"/>
                        <a:ext cx="2819400" cy="695325"/>
                      </a:xfrm>
                      <a:prstGeom prst="rect">
                        <a:avLst/>
                      </a:prstGeom>
                      <a:noFill/>
                      <a:ln>
                        <a:noFill/>
                      </a:ln>
                      <a:effectLst/>
                    </p:spPr>
                  </p:pic>
                </p:oleObj>
              </mc:Fallback>
            </mc:AlternateContent>
          </a:graphicData>
        </a:graphic>
      </p:graphicFrame>
      <p:sp>
        <p:nvSpPr>
          <p:cNvPr id="30726" name="Text Box 154"/>
          <p:cNvSpPr txBox="1">
            <a:spLocks noChangeArrowheads="1"/>
          </p:cNvSpPr>
          <p:nvPr/>
        </p:nvSpPr>
        <p:spPr bwMode="auto">
          <a:xfrm>
            <a:off x="5867400" y="6010276"/>
            <a:ext cx="152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50000"/>
              </a:spcBef>
              <a:buFontTx/>
              <a:buNone/>
            </a:pPr>
            <a:r>
              <a:rPr lang="en-US" sz="2800"/>
              <a:t>= 19</a:t>
            </a:r>
          </a:p>
        </p:txBody>
      </p:sp>
      <p:sp>
        <p:nvSpPr>
          <p:cNvPr id="30727" name="Text Box 155"/>
          <p:cNvSpPr txBox="1">
            <a:spLocks noChangeArrowheads="1"/>
          </p:cNvSpPr>
          <p:nvPr/>
        </p:nvSpPr>
        <p:spPr bwMode="auto">
          <a:xfrm>
            <a:off x="1828800" y="133350"/>
            <a:ext cx="2286000" cy="57943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50000"/>
              </a:spcBef>
              <a:buFontTx/>
              <a:buNone/>
            </a:pPr>
            <a:r>
              <a:rPr lang="en-US">
                <a:latin typeface="Gill Sans MT" panose="020b0502020104020203" pitchFamily="34" charset="0"/>
              </a:rPr>
              <a:t>Example-2</a:t>
            </a:r>
          </a:p>
        </p:txBody>
      </p:sp>
      <p:sp>
        <p:nvSpPr>
          <p:cNvPr id="157" name="Text Box 4"/>
          <p:cNvSpPr txBox="1">
            <a:spLocks noChangeArrowheads="1"/>
          </p:cNvSpPr>
          <p:nvPr/>
        </p:nvSpPr>
        <p:spPr bwMode="auto">
          <a:xfrm>
            <a:off x="4376738" y="185738"/>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50000"/>
              </a:spcBef>
              <a:buFontTx/>
              <a:buNone/>
            </a:pPr>
            <a:r>
              <a:rPr lang="en-US" sz="2400">
                <a:latin typeface="Gill Sans MT" panose="020b0502020104020203" pitchFamily="34" charset="0"/>
              </a:rPr>
              <a:t>19</a:t>
            </a:r>
            <a:r>
              <a:rPr lang="en-US" sz="2400">
                <a:solidFill>
                  <a:schemeClr val="folHlink"/>
                </a:solidFill>
                <a:latin typeface="Gill Sans MT" panose="020b0502020104020203" pitchFamily="34" charset="0"/>
              </a:rPr>
              <a:t> </a:t>
            </a:r>
            <a:r>
              <a:rPr lang="en-US" sz="2400">
                <a:latin typeface="Gill Sans MT" panose="020b0502020104020203" pitchFamily="34" charset="0"/>
              </a:rPr>
              <a:t>cell reuse cluster</a:t>
            </a:r>
          </a:p>
        </p:txBody>
      </p:sp>
    </p:spTree>
    <p:extLst>
      <p:ext uri="{BB962C8B-B14F-4D97-AF65-F5344CB8AC3E}">
        <p14:creationId xmlns:p14="http://schemas.microsoft.com/office/powerpoint/2010/main" val="1391286938"/>
      </p:ext>
    </p:extLst>
  </p:cSld>
  <p:clrMapOvr>
    <a:masterClrMapping/>
  </p:clrMapOvr>
  <p:transition/>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174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fld id="{C6517EB0-3C37-4D03-ADF6-2E527E9D8503}" type="slidenum">
              <a:rPr lang="en-US" sz="1400"/>
              <a:pPr>
                <a:spcBef>
                  <a:spcPct val="0"/>
                </a:spcBef>
                <a:buFontTx/>
                <a:buNone/>
              </a:pPr>
              <a:t>96</a:t>
            </a:fld>
            <a:endParaRPr lang="en-US" sz="1400"/>
          </a:p>
        </p:txBody>
      </p:sp>
      <p:sp>
        <p:nvSpPr>
          <p:cNvPr id="31747" name="Rectangle 5"/>
          <p:cNvSpPr>
            <a:spLocks noChangeArrowheads="1"/>
          </p:cNvSpPr>
          <p:nvPr/>
        </p:nvSpPr>
        <p:spPr bwMode="auto">
          <a:xfrm>
            <a:off x="1524001" y="274096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endParaRPr lang="en-US" sz="2400"/>
          </a:p>
        </p:txBody>
      </p:sp>
      <p:graphicFrame>
        <p:nvGraphicFramePr>
          <p:cNvPr id="31748" name="Object 4"/>
          <p:cNvGraphicFramePr>
            <a:graphicFrameLocks noChangeAspect="1"/>
          </p:cNvGraphicFramePr>
          <p:nvPr/>
        </p:nvGraphicFramePr>
        <p:xfrm>
          <a:off x="5791200" y="419100"/>
          <a:ext cx="3733800" cy="2297113"/>
        </p:xfrm>
        <a:graphic>
          <a:graphicData uri="http://schemas.openxmlformats.org/presentationml/2006/ole">
            <mc:AlternateContent>
              <mc:Choice xmlns:v="urn:schemas-microsoft-com:vml" Requires="v">
                <p:oleObj spid="_x0000_s1066" name="Equation" r:id="rId2" imgW="1485900" imgH="914400" progId="Equation.3">
                  <p:embed/>
                </p:oleObj>
              </mc:Choice>
              <mc:Fallback>
                <p:oleObj name="Equation" r:id="rId2" imgW="1485900" imgH="9144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5791200" y="419100"/>
                        <a:ext cx="3733800" cy="2297113"/>
                      </a:xfrm>
                      <a:prstGeom prst="rect">
                        <a:avLst/>
                      </a:prstGeom>
                      <a:noFill/>
                      <a:ln>
                        <a:noFill/>
                      </a:ln>
                    </p:spPr>
                  </p:pic>
                </p:oleObj>
              </mc:Fallback>
            </mc:AlternateContent>
          </a:graphicData>
        </a:graphic>
      </p:graphicFrame>
      <p:sp>
        <p:nvSpPr>
          <p:cNvPr id="31749" name="Text Box 6"/>
          <p:cNvSpPr txBox="1">
            <a:spLocks noChangeArrowheads="1"/>
          </p:cNvSpPr>
          <p:nvPr/>
        </p:nvSpPr>
        <p:spPr bwMode="auto">
          <a:xfrm>
            <a:off x="1524000" y="3124201"/>
            <a:ext cx="8991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algn="just" eaLnBrk="1" hangingPunct="1">
              <a:spcBef>
                <a:spcPct val="50000"/>
              </a:spcBef>
              <a:buFontTx/>
              <a:buNone/>
            </a:pPr>
            <a:r>
              <a:rPr lang="en-US" sz="2400">
                <a:latin typeface="Gill Sans MT" panose="020b0502020104020203" pitchFamily="34" charset="0"/>
              </a:rPr>
              <a:t>   If all the cell sites transmit the same power then </a:t>
            </a:r>
            <a:r>
              <a:rPr lang="en-US" sz="2400" i="1">
                <a:latin typeface="Gill Sans MT" panose="020b0502020104020203" pitchFamily="34" charset="0"/>
              </a:rPr>
              <a:t>N</a:t>
            </a:r>
            <a:r>
              <a:rPr lang="en-US" sz="2400">
                <a:latin typeface="Gill Sans MT" panose="020b0502020104020203" pitchFamily="34" charset="0"/>
              </a:rPr>
              <a:t> increases and the frequency reuse distance  </a:t>
            </a:r>
            <a:r>
              <a:rPr lang="en-US" sz="2400" i="1">
                <a:latin typeface="Gill Sans MT" panose="020b0502020104020203" pitchFamily="34" charset="0"/>
              </a:rPr>
              <a:t>D</a:t>
            </a:r>
            <a:r>
              <a:rPr lang="en-US" sz="2400">
                <a:latin typeface="Gill Sans MT" panose="020b0502020104020203" pitchFamily="34" charset="0"/>
              </a:rPr>
              <a:t> increases. This </a:t>
            </a:r>
            <a:r>
              <a:rPr lang="en-US" sz="2400" b="1">
                <a:latin typeface="Gill Sans MT" panose="020b0502020104020203" pitchFamily="34" charset="0"/>
              </a:rPr>
              <a:t>increased</a:t>
            </a:r>
            <a:r>
              <a:rPr lang="en-US" sz="2400">
                <a:latin typeface="Gill Sans MT" panose="020b0502020104020203" pitchFamily="34" charset="0"/>
              </a:rPr>
              <a:t> </a:t>
            </a:r>
            <a:r>
              <a:rPr lang="en-US" sz="2400" i="1">
                <a:latin typeface="Gill Sans MT" panose="020b0502020104020203" pitchFamily="34" charset="0"/>
              </a:rPr>
              <a:t>D</a:t>
            </a:r>
            <a:r>
              <a:rPr lang="en-US" sz="2400">
                <a:latin typeface="Gill Sans MT" panose="020b0502020104020203" pitchFamily="34" charset="0"/>
              </a:rPr>
              <a:t> </a:t>
            </a:r>
            <a:r>
              <a:rPr lang="en-US" sz="2400" b="1">
                <a:latin typeface="Gill Sans MT" panose="020b0502020104020203" pitchFamily="34" charset="0"/>
              </a:rPr>
              <a:t>reduces</a:t>
            </a:r>
            <a:r>
              <a:rPr lang="en-US" sz="2400">
                <a:latin typeface="Gill Sans MT" panose="020b0502020104020203" pitchFamily="34" charset="0"/>
              </a:rPr>
              <a:t> the chance that the </a:t>
            </a:r>
            <a:r>
              <a:rPr lang="en-US" sz="2400" b="1">
                <a:latin typeface="Gill Sans MT" panose="020b0502020104020203" pitchFamily="34" charset="0"/>
              </a:rPr>
              <a:t>co-channel interference </a:t>
            </a:r>
            <a:r>
              <a:rPr lang="en-US" sz="2400">
                <a:latin typeface="Gill Sans MT" panose="020b0502020104020203" pitchFamily="34" charset="0"/>
              </a:rPr>
              <a:t>may occur. Theoretically a large </a:t>
            </a:r>
            <a:r>
              <a:rPr lang="en-US" sz="2400" i="1">
                <a:latin typeface="Gill Sans MT" panose="020b0502020104020203" pitchFamily="34" charset="0"/>
              </a:rPr>
              <a:t>N</a:t>
            </a:r>
            <a:r>
              <a:rPr lang="en-US" sz="2400">
                <a:latin typeface="Gill Sans MT" panose="020b0502020104020203" pitchFamily="34" charset="0"/>
              </a:rPr>
              <a:t> is desired. However the total number of allocate channel is fixed. When </a:t>
            </a:r>
            <a:r>
              <a:rPr lang="en-US" sz="2400" i="1">
                <a:latin typeface="Gill Sans MT" panose="020b0502020104020203" pitchFamily="34" charset="0"/>
              </a:rPr>
              <a:t>N</a:t>
            </a:r>
            <a:r>
              <a:rPr lang="en-US" sz="2400">
                <a:latin typeface="Gill Sans MT" panose="020b0502020104020203" pitchFamily="34" charset="0"/>
              </a:rPr>
              <a:t> is too large, the number of channel assigned to each of </a:t>
            </a:r>
            <a:r>
              <a:rPr lang="en-US" sz="2400" i="1">
                <a:latin typeface="Gill Sans MT" panose="020b0502020104020203" pitchFamily="34" charset="0"/>
              </a:rPr>
              <a:t>N</a:t>
            </a:r>
            <a:r>
              <a:rPr lang="en-US" sz="2400">
                <a:latin typeface="Gill Sans MT" panose="020b0502020104020203" pitchFamily="34" charset="0"/>
              </a:rPr>
              <a:t> cells becomes small and carried traffic of that cell will be smaller. </a:t>
            </a:r>
          </a:p>
        </p:txBody>
      </p:sp>
      <p:graphicFrame>
        <p:nvGraphicFramePr>
          <p:cNvPr id="6" name="Object 56"/>
          <p:cNvGraphicFramePr>
            <a:graphicFrameLocks noChangeAspect="1"/>
          </p:cNvGraphicFramePr>
          <p:nvPr/>
        </p:nvGraphicFramePr>
        <p:xfrm>
          <a:off x="1828800" y="1100985"/>
          <a:ext cx="3422650" cy="1316037"/>
        </p:xfrm>
        <a:graphic>
          <a:graphicData uri="http://schemas.openxmlformats.org/presentationml/2006/ole">
            <mc:AlternateContent>
              <mc:Choice xmlns:v="urn:schemas-microsoft-com:vml" Requires="v">
                <p:oleObj spid="_x0000_s1067" name="Equation" r:id="rId4" imgW="1320800" imgH="508000" progId="Equation.3">
                  <p:embed/>
                </p:oleObj>
              </mc:Choice>
              <mc:Fallback>
                <p:oleObj name="Equation" r:id="rId4" imgW="1320800" imgH="508000" progId="Equation.3">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1828800" y="1100985"/>
                        <a:ext cx="3422650" cy="1316037"/>
                      </a:xfrm>
                      <a:prstGeom prst="rect">
                        <a:avLst/>
                      </a:prstGeom>
                      <a:noFill/>
                      <a:ln>
                        <a:noFill/>
                      </a:ln>
                      <a:effectLst/>
                    </p:spPr>
                  </p:pic>
                </p:oleObj>
              </mc:Fallback>
            </mc:AlternateContent>
          </a:graphicData>
        </a:graphic>
      </p:graphicFrame>
      <p:sp>
        <p:nvSpPr>
          <p:cNvPr id="2" name="TextBox 1"/>
          <p:cNvSpPr txBox="1"/>
          <p:nvPr/>
        </p:nvSpPr>
        <p:spPr>
          <a:xfrm>
            <a:off x="1828800" y="5857875"/>
            <a:ext cx="412432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Exam date: 18/08/2023 file 7 8 9 upto 55</a:t>
            </a:r>
            <a:endParaRPr lang="en-US"/>
          </a:p>
        </p:txBody>
      </p:sp>
      <p:sp>
        <p:nvSpPr>
          <p:cNvPr id="8" name="Rectangle 7"/>
          <p:cNvSpPr/>
          <p:nvPr/>
        </p:nvSpPr>
        <p:spPr>
          <a:xfrm>
            <a:off x="751439" y="316871"/>
            <a:ext cx="11316830" cy="603947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1419870482"/>
      </p:ext>
    </p:extLst>
  </p:cSld>
  <p:clrMapOvr>
    <a:masterClrMapping/>
  </p:clrMapOvr>
  <p:transition/>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993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fld id="{521E1C07-50DC-4A10-BE92-F4CE915D4EF0}" type="slidenum">
              <a:rPr lang="en-US" sz="1400"/>
              <a:pPr>
                <a:spcBef>
                  <a:spcPct val="0"/>
                </a:spcBef>
                <a:buFontTx/>
                <a:buNone/>
              </a:pPr>
              <a:t>97</a:t>
            </a:fld>
            <a:endParaRPr lang="en-US" sz="1400"/>
          </a:p>
        </p:txBody>
      </p:sp>
      <p:sp>
        <p:nvSpPr>
          <p:cNvPr id="39939" name="Rectangle 2"/>
          <p:cNvSpPr>
            <a:spLocks noGrp="1" noChangeArrowheads="1"/>
          </p:cNvSpPr>
          <p:nvPr>
            <p:ph type="title"/>
          </p:nvPr>
        </p:nvSpPr>
        <p:spPr>
          <a:xfrm>
            <a:off x="2819400" y="228600"/>
            <a:ext cx="5943600" cy="609600"/>
          </a:xfrm>
          <a:solidFill>
            <a:srgbClr val="99CCFF"/>
          </a:solidFill>
        </p:spPr>
        <p:txBody>
          <a:bodyPr/>
          <a:lstStyle/>
          <a:p>
            <a:pPr eaLnBrk="1" hangingPunct="1"/>
            <a:r>
              <a:rPr lang="en-US" sz="3600"/>
              <a:t>Co-channel Interference</a:t>
            </a:r>
          </a:p>
        </p:txBody>
      </p:sp>
      <p:sp>
        <p:nvSpPr>
          <p:cNvPr id="39940" name="Text Box 3"/>
          <p:cNvSpPr txBox="1">
            <a:spLocks noChangeArrowheads="1"/>
          </p:cNvSpPr>
          <p:nvPr/>
        </p:nvSpPr>
        <p:spPr bwMode="auto">
          <a:xfrm>
            <a:off x="2286000" y="9906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50000"/>
              </a:spcBef>
              <a:buSzPct val="120000"/>
              <a:buFont typeface="Wingdings" pitchFamily="2" charset="2"/>
              <a:buChar char="§"/>
            </a:pPr>
            <a:r>
              <a:rPr lang="en-US" sz="2400">
                <a:latin typeface="Gill Sans MT" panose="020b0502020104020203" pitchFamily="34" charset="0"/>
              </a:rPr>
              <a:t>  </a:t>
            </a:r>
            <a:r>
              <a:rPr lang="en-US" sz="2400" smtClean="0">
                <a:latin typeface="Gill Sans MT" panose="020b0502020104020203" pitchFamily="34" charset="0"/>
              </a:rPr>
              <a:t>Co-channel interference ratio is given by</a:t>
            </a:r>
            <a:endParaRPr lang="en-US" sz="2400">
              <a:latin typeface="Gill Sans MT" panose="020b0502020104020203" pitchFamily="34" charset="0"/>
            </a:endParaRPr>
          </a:p>
        </p:txBody>
      </p:sp>
      <p:graphicFrame>
        <p:nvGraphicFramePr>
          <p:cNvPr id="39941" name="Object 4"/>
          <p:cNvGraphicFramePr>
            <a:graphicFrameLocks noChangeAspect="1"/>
          </p:cNvGraphicFramePr>
          <p:nvPr/>
        </p:nvGraphicFramePr>
        <p:xfrm>
          <a:off x="2895600" y="1524000"/>
          <a:ext cx="3335338" cy="1296988"/>
        </p:xfrm>
        <a:graphic>
          <a:graphicData uri="http://schemas.openxmlformats.org/presentationml/2006/ole">
            <mc:AlternateContent>
              <mc:Choice xmlns:v="urn:schemas-microsoft-com:vml" Requires="v">
                <p:oleObj spid="_x0000_s1068" name="Equation" r:id="rId3" imgW="1600200" imgH="622300" progId="Equation.3">
                  <p:embed/>
                </p:oleObj>
              </mc:Choice>
              <mc:Fallback>
                <p:oleObj name="Equation" r:id="rId3" imgW="1600200" imgH="622300" progId="Equation.3">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2895600" y="1524000"/>
                        <a:ext cx="3335338" cy="1296988"/>
                      </a:xfrm>
                      <a:prstGeom prst="rect">
                        <a:avLst/>
                      </a:prstGeom>
                      <a:noFill/>
                      <a:ln>
                        <a:noFill/>
                      </a:ln>
                      <a:effectLst/>
                    </p:spPr>
                  </p:pic>
                </p:oleObj>
              </mc:Fallback>
            </mc:AlternateContent>
          </a:graphicData>
        </a:graphic>
      </p:graphicFrame>
      <p:sp>
        <p:nvSpPr>
          <p:cNvPr id="39942" name="Text Box 5"/>
          <p:cNvSpPr txBox="1">
            <a:spLocks noChangeArrowheads="1"/>
          </p:cNvSpPr>
          <p:nvPr/>
        </p:nvSpPr>
        <p:spPr bwMode="auto">
          <a:xfrm>
            <a:off x="1828800" y="2667000"/>
            <a:ext cx="8229600"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50000"/>
              </a:spcBef>
              <a:buFontTx/>
              <a:buNone/>
            </a:pPr>
            <a:r>
              <a:rPr lang="en-US" sz="2000">
                <a:latin typeface="Gill Sans MT" panose="020b0502020104020203" pitchFamily="34" charset="0"/>
              </a:rPr>
              <a:t>where </a:t>
            </a:r>
            <a:r>
              <a:rPr lang="en-US" sz="2000" i="1">
                <a:latin typeface="Gill Sans MT" panose="020b0502020104020203" pitchFamily="34" charset="0"/>
              </a:rPr>
              <a:t>I</a:t>
            </a:r>
            <a:r>
              <a:rPr lang="en-US" sz="2000">
                <a:latin typeface="Gill Sans MT" panose="020b0502020104020203" pitchFamily="34" charset="0"/>
              </a:rPr>
              <a:t> is co-channel interference and </a:t>
            </a:r>
            <a:r>
              <a:rPr lang="en-US" sz="2000" i="1">
                <a:latin typeface="Gill Sans MT" panose="020b0502020104020203" pitchFamily="34" charset="0"/>
              </a:rPr>
              <a:t>M</a:t>
            </a:r>
            <a:r>
              <a:rPr lang="en-US" sz="2000">
                <a:latin typeface="Gill Sans MT" panose="020b0502020104020203" pitchFamily="34" charset="0"/>
              </a:rPr>
              <a:t> is the maximum number of co-channel interfering cells. We know, </a:t>
            </a:r>
          </a:p>
          <a:p>
            <a:pPr eaLnBrk="1" hangingPunct="1">
              <a:spcBef>
                <a:spcPct val="50000"/>
              </a:spcBef>
              <a:buFontTx/>
              <a:buNone/>
            </a:pPr>
            <a:r>
              <a:rPr lang="en-US" sz="2000" smtClean="0"/>
              <a:t>                                              C </a:t>
            </a:r>
            <a:r>
              <a:rPr lang="el-GR" sz="2000">
                <a:cs typeface="Times New Roman" pitchFamily="18" charset="0"/>
              </a:rPr>
              <a:t>α</a:t>
            </a:r>
            <a:r>
              <a:rPr lang="en-US" sz="2000">
                <a:cs typeface="Times New Roman" pitchFamily="18" charset="0"/>
              </a:rPr>
              <a:t> R</a:t>
            </a:r>
            <a:r>
              <a:rPr lang="en-US" sz="2000" baseline="30000">
                <a:cs typeface="Times New Roman" pitchFamily="18" charset="0"/>
              </a:rPr>
              <a:t>-</a:t>
            </a:r>
            <a:r>
              <a:rPr lang="el-GR" sz="2000" baseline="30000">
                <a:cs typeface="Times New Roman" pitchFamily="18" charset="0"/>
              </a:rPr>
              <a:t>γ</a:t>
            </a:r>
            <a:endParaRPr lang="en-US" sz="2000" baseline="30000">
              <a:cs typeface="Times New Roman" pitchFamily="18" charset="0"/>
            </a:endParaRPr>
          </a:p>
          <a:p>
            <a:pPr eaLnBrk="1" hangingPunct="1">
              <a:spcBef>
                <a:spcPct val="50000"/>
              </a:spcBef>
              <a:buFontTx/>
              <a:buNone/>
            </a:pPr>
            <a:r>
              <a:rPr lang="en-US" sz="2000">
                <a:latin typeface="Gill Sans MT" panose="020b0502020104020203" pitchFamily="34" charset="0"/>
                <a:cs typeface="Times New Roman" pitchFamily="18" charset="0"/>
              </a:rPr>
              <a:t>Therefore</a:t>
            </a:r>
            <a:r>
              <a:rPr lang="en-US" sz="2000">
                <a:cs typeface="Times New Roman" pitchFamily="18" charset="0"/>
              </a:rPr>
              <a:t> C=K</a:t>
            </a:r>
            <a:r>
              <a:rPr lang="en-US" sz="2000" baseline="30000">
                <a:cs typeface="Times New Roman" pitchFamily="18" charset="0"/>
              </a:rPr>
              <a:t>. </a:t>
            </a:r>
            <a:r>
              <a:rPr lang="en-US" sz="2400"/>
              <a:t>R</a:t>
            </a:r>
            <a:r>
              <a:rPr lang="en-US" sz="2400" baseline="30000"/>
              <a:t>-</a:t>
            </a:r>
            <a:r>
              <a:rPr lang="el-GR" sz="2400" baseline="30000"/>
              <a:t>γ</a:t>
            </a:r>
            <a:r>
              <a:rPr lang="en-US" sz="2400" baseline="30000"/>
              <a:t>; </a:t>
            </a:r>
            <a:r>
              <a:rPr lang="en-US" sz="2400">
                <a:latin typeface="Gill Sans MT" panose="020b0502020104020203" pitchFamily="34" charset="0"/>
              </a:rPr>
              <a:t>where K is a constant and </a:t>
            </a:r>
            <a:r>
              <a:rPr lang="el-GR" sz="2400"/>
              <a:t>γ</a:t>
            </a:r>
            <a:r>
              <a:rPr lang="en-US" sz="2400"/>
              <a:t> </a:t>
            </a:r>
            <a:r>
              <a:rPr lang="en-US" sz="2400">
                <a:latin typeface="Gill Sans MT" panose="020b0502020104020203" pitchFamily="34" charset="0"/>
              </a:rPr>
              <a:t>is path loss slope</a:t>
            </a:r>
            <a:r>
              <a:rPr lang="en-US" sz="2400"/>
              <a:t>,</a:t>
            </a:r>
          </a:p>
          <a:p>
            <a:pPr eaLnBrk="1" hangingPunct="1">
              <a:spcBef>
                <a:spcPct val="50000"/>
              </a:spcBef>
              <a:buFontTx/>
              <a:buNone/>
            </a:pPr>
            <a:r>
              <a:rPr lang="en-US" sz="2400"/>
              <a:t> </a:t>
            </a:r>
            <a:r>
              <a:rPr lang="en-US" sz="2400" i="1">
                <a:sym typeface="Symbol" panose="05050102010706020507" pitchFamily="18" charset="2"/>
              </a:rPr>
              <a:t> </a:t>
            </a:r>
            <a:r>
              <a:rPr lang="en-US" sz="2400">
                <a:sym typeface="Symbol" panose="05050102010706020507" pitchFamily="18" charset="2"/>
              </a:rPr>
              <a:t>= 2~5,  </a:t>
            </a:r>
            <a:r>
              <a:rPr lang="en-US" sz="2400">
                <a:latin typeface="Gill Sans MT" panose="020b0502020104020203" pitchFamily="34" charset="0"/>
              </a:rPr>
              <a:t>Similarly</a:t>
            </a:r>
            <a:r>
              <a:rPr lang="en-US" sz="2400"/>
              <a:t>, </a:t>
            </a:r>
            <a:r>
              <a:rPr lang="en-US" sz="2400" i="1" err="1"/>
              <a:t>I</a:t>
            </a:r>
            <a:r>
              <a:rPr lang="en-US" sz="2400" i="1" baseline="-25000" err="1"/>
              <a:t>k </a:t>
            </a:r>
            <a:r>
              <a:rPr lang="en-US" sz="2400" i="1"/>
              <a:t>= K. D</a:t>
            </a:r>
            <a:r>
              <a:rPr lang="en-US" sz="2400" i="1" baseline="-25000"/>
              <a:t>k</a:t>
            </a:r>
            <a:r>
              <a:rPr lang="en-US" sz="2400" i="1" baseline="30000"/>
              <a:t>-</a:t>
            </a:r>
            <a:r>
              <a:rPr lang="el-GR" sz="2400" i="1" baseline="30000"/>
              <a:t>γ</a:t>
            </a:r>
            <a:endParaRPr lang="el-GR" sz="2000" i="1" baseline="30000">
              <a:cs typeface="Times New Roman" pitchFamily="18" charset="0"/>
            </a:endParaRPr>
          </a:p>
          <a:p>
            <a:pPr eaLnBrk="1" hangingPunct="1">
              <a:spcBef>
                <a:spcPct val="50000"/>
              </a:spcBef>
              <a:buFontTx/>
              <a:buNone/>
            </a:pPr>
            <a:r>
              <a:rPr lang="en-US" sz="2400"/>
              <a:t>For </a:t>
            </a:r>
            <a:r>
              <a:rPr lang="en-US" sz="2400" i="1"/>
              <a:t>M</a:t>
            </a:r>
            <a:r>
              <a:rPr lang="en-US" sz="2400"/>
              <a:t> = 6,  </a:t>
            </a:r>
            <a:r>
              <a:rPr lang="en-US" sz="2400" i="1"/>
              <a:t>C/I</a:t>
            </a:r>
            <a:r>
              <a:rPr lang="en-US" sz="2400"/>
              <a:t> </a:t>
            </a:r>
            <a:r>
              <a:rPr lang="en-US" sz="2400">
                <a:latin typeface="Gill Sans MT" panose="020b0502020104020203" pitchFamily="34" charset="0"/>
              </a:rPr>
              <a:t>is given by</a:t>
            </a:r>
            <a:r>
              <a:rPr lang="en-US" sz="2400"/>
              <a:t>, </a:t>
            </a:r>
          </a:p>
        </p:txBody>
      </p:sp>
      <p:grpSp>
        <p:nvGrpSpPr>
          <p:cNvPr id="39943" name="Group 6"/>
          <p:cNvGrpSpPr/>
          <p:nvPr/>
        </p:nvGrpSpPr>
        <p:grpSpPr>
          <a:xfrm>
            <a:off x="5791200" y="5105401"/>
            <a:ext cx="2286000" cy="1483037"/>
            <a:chOff x="992" y="3132"/>
            <a:chExt cx="1216" cy="781"/>
          </a:xfrm>
        </p:grpSpPr>
        <p:sp>
          <p:nvSpPr>
            <p:cNvPr id="39944" name="Line 7"/>
            <p:cNvSpPr>
              <a:spLocks noChangeShapeType="1"/>
            </p:cNvSpPr>
            <p:nvPr/>
          </p:nvSpPr>
          <p:spPr bwMode="auto">
            <a:xfrm>
              <a:off x="992" y="3375"/>
              <a:ext cx="154"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945" name="Line 8"/>
            <p:cNvSpPr>
              <a:spLocks noChangeShapeType="1"/>
            </p:cNvSpPr>
            <p:nvPr/>
          </p:nvSpPr>
          <p:spPr bwMode="auto">
            <a:xfrm>
              <a:off x="1683" y="3669"/>
              <a:ext cx="241" cy="1"/>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946" name="Line 9"/>
            <p:cNvSpPr>
              <a:spLocks noChangeShapeType="1"/>
            </p:cNvSpPr>
            <p:nvPr/>
          </p:nvSpPr>
          <p:spPr bwMode="auto">
            <a:xfrm>
              <a:off x="1349" y="3375"/>
              <a:ext cx="771"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947" name="Rectangle 10"/>
            <p:cNvSpPr>
              <a:spLocks noChangeArrowheads="1"/>
            </p:cNvSpPr>
            <p:nvPr/>
          </p:nvSpPr>
          <p:spPr bwMode="auto">
            <a:xfrm>
              <a:off x="1361" y="3473"/>
              <a:ext cx="175"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3600">
                  <a:latin typeface="Symbol" panose="05050102010706020507" pitchFamily="18" charset="2"/>
                </a:rPr>
                <a:t>å</a:t>
              </a:r>
              <a:endParaRPr lang="en-US" sz="2400">
                <a:latin typeface="Tahoma" pitchFamily="34" charset="0"/>
              </a:endParaRPr>
            </a:p>
          </p:txBody>
        </p:sp>
        <p:sp>
          <p:nvSpPr>
            <p:cNvPr id="39948" name="Rectangle 11"/>
            <p:cNvSpPr>
              <a:spLocks noChangeArrowheads="1"/>
            </p:cNvSpPr>
            <p:nvPr/>
          </p:nvSpPr>
          <p:spPr bwMode="auto">
            <a:xfrm>
              <a:off x="1444" y="3788"/>
              <a:ext cx="5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1400">
                  <a:latin typeface="Symbol" panose="05050102010706020507" pitchFamily="18" charset="2"/>
                </a:rPr>
                <a:t>=</a:t>
              </a:r>
              <a:endParaRPr lang="en-US" sz="2400">
                <a:latin typeface="Tahoma" pitchFamily="34" charset="0"/>
              </a:endParaRPr>
            </a:p>
          </p:txBody>
        </p:sp>
        <p:sp>
          <p:nvSpPr>
            <p:cNvPr id="39949" name="Rectangle 12"/>
            <p:cNvSpPr>
              <a:spLocks noChangeArrowheads="1"/>
            </p:cNvSpPr>
            <p:nvPr/>
          </p:nvSpPr>
          <p:spPr bwMode="auto">
            <a:xfrm>
              <a:off x="1948" y="3544"/>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400">
                  <a:latin typeface="Symbol" panose="05050102010706020507" pitchFamily="18" charset="2"/>
                </a:rPr>
                <a:t>÷</a:t>
              </a:r>
              <a:endParaRPr lang="en-US" sz="2400">
                <a:latin typeface="Tahoma" pitchFamily="34" charset="0"/>
              </a:endParaRPr>
            </a:p>
          </p:txBody>
        </p:sp>
        <p:sp>
          <p:nvSpPr>
            <p:cNvPr id="39950" name="Rectangle 13"/>
            <p:cNvSpPr>
              <a:spLocks noChangeArrowheads="1"/>
            </p:cNvSpPr>
            <p:nvPr/>
          </p:nvSpPr>
          <p:spPr bwMode="auto">
            <a:xfrm>
              <a:off x="1948" y="3695"/>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400">
                  <a:latin typeface="Symbol" panose="05050102010706020507" pitchFamily="18" charset="2"/>
                </a:rPr>
                <a:t>ø</a:t>
              </a:r>
              <a:endParaRPr lang="en-US" sz="2400">
                <a:latin typeface="Tahoma" pitchFamily="34" charset="0"/>
              </a:endParaRPr>
            </a:p>
          </p:txBody>
        </p:sp>
        <p:sp>
          <p:nvSpPr>
            <p:cNvPr id="39951" name="Rectangle 14"/>
            <p:cNvSpPr>
              <a:spLocks noChangeArrowheads="1"/>
            </p:cNvSpPr>
            <p:nvPr/>
          </p:nvSpPr>
          <p:spPr bwMode="auto">
            <a:xfrm>
              <a:off x="1948" y="3421"/>
              <a:ext cx="26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400">
                  <a:latin typeface="Symbol" panose="05050102010706020507" pitchFamily="18" charset="2"/>
                </a:rPr>
                <a:t>ö</a:t>
              </a:r>
              <a:endParaRPr lang="en-US" sz="2400">
                <a:latin typeface="Tahoma" pitchFamily="34" charset="0"/>
              </a:endParaRPr>
            </a:p>
          </p:txBody>
        </p:sp>
        <p:sp>
          <p:nvSpPr>
            <p:cNvPr id="39952" name="Rectangle 15"/>
            <p:cNvSpPr>
              <a:spLocks noChangeArrowheads="1"/>
            </p:cNvSpPr>
            <p:nvPr/>
          </p:nvSpPr>
          <p:spPr bwMode="auto">
            <a:xfrm>
              <a:off x="1585" y="3544"/>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400">
                  <a:latin typeface="Symbol" panose="05050102010706020507" pitchFamily="18" charset="2"/>
                </a:rPr>
                <a:t>ç</a:t>
              </a:r>
              <a:endParaRPr lang="en-US" sz="2400">
                <a:latin typeface="Tahoma" pitchFamily="34" charset="0"/>
              </a:endParaRPr>
            </a:p>
          </p:txBody>
        </p:sp>
        <p:sp>
          <p:nvSpPr>
            <p:cNvPr id="39953" name="Rectangle 16"/>
            <p:cNvSpPr>
              <a:spLocks noChangeArrowheads="1"/>
            </p:cNvSpPr>
            <p:nvPr/>
          </p:nvSpPr>
          <p:spPr bwMode="auto">
            <a:xfrm>
              <a:off x="1585" y="3695"/>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400">
                  <a:latin typeface="Symbol" panose="05050102010706020507" pitchFamily="18" charset="2"/>
                </a:rPr>
                <a:t>è</a:t>
              </a:r>
              <a:endParaRPr lang="en-US" sz="2400">
                <a:latin typeface="Tahoma" pitchFamily="34" charset="0"/>
              </a:endParaRPr>
            </a:p>
          </p:txBody>
        </p:sp>
        <p:sp>
          <p:nvSpPr>
            <p:cNvPr id="39954" name="Rectangle 17"/>
            <p:cNvSpPr>
              <a:spLocks noChangeArrowheads="1"/>
            </p:cNvSpPr>
            <p:nvPr/>
          </p:nvSpPr>
          <p:spPr bwMode="auto">
            <a:xfrm>
              <a:off x="1585" y="3421"/>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400">
                  <a:latin typeface="Symbol" panose="05050102010706020507" pitchFamily="18" charset="2"/>
                </a:rPr>
                <a:t>æ</a:t>
              </a:r>
              <a:endParaRPr lang="en-US" sz="2400">
                <a:latin typeface="Tahoma" pitchFamily="34" charset="0"/>
              </a:endParaRPr>
            </a:p>
          </p:txBody>
        </p:sp>
        <p:sp>
          <p:nvSpPr>
            <p:cNvPr id="39955" name="Rectangle 18"/>
            <p:cNvSpPr>
              <a:spLocks noChangeArrowheads="1"/>
            </p:cNvSpPr>
            <p:nvPr/>
          </p:nvSpPr>
          <p:spPr bwMode="auto">
            <a:xfrm>
              <a:off x="1197" y="323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400">
                  <a:latin typeface="Symbol" panose="05050102010706020507" pitchFamily="18" charset="2"/>
                </a:rPr>
                <a:t>=</a:t>
              </a:r>
              <a:endParaRPr lang="en-US" sz="2400">
                <a:latin typeface="Tahoma" pitchFamily="34" charset="0"/>
              </a:endParaRPr>
            </a:p>
          </p:txBody>
        </p:sp>
        <p:sp>
          <p:nvSpPr>
            <p:cNvPr id="39956" name="Rectangle 19"/>
            <p:cNvSpPr>
              <a:spLocks noChangeArrowheads="1"/>
            </p:cNvSpPr>
            <p:nvPr/>
          </p:nvSpPr>
          <p:spPr bwMode="auto">
            <a:xfrm>
              <a:off x="1409" y="3423"/>
              <a:ext cx="7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1400" i="1"/>
                <a:t>M</a:t>
              </a:r>
              <a:endParaRPr lang="en-US" sz="2400">
                <a:latin typeface="Tahoma" pitchFamily="34" charset="0"/>
              </a:endParaRPr>
            </a:p>
          </p:txBody>
        </p:sp>
        <p:sp>
          <p:nvSpPr>
            <p:cNvPr id="39957" name="Rectangle 20"/>
            <p:cNvSpPr>
              <a:spLocks noChangeArrowheads="1"/>
            </p:cNvSpPr>
            <p:nvPr/>
          </p:nvSpPr>
          <p:spPr bwMode="auto">
            <a:xfrm>
              <a:off x="1380" y="3800"/>
              <a:ext cx="43"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1400" i="1"/>
                <a:t>k</a:t>
              </a:r>
              <a:endParaRPr lang="en-US" sz="2400">
                <a:latin typeface="Tahoma" pitchFamily="34" charset="0"/>
              </a:endParaRPr>
            </a:p>
          </p:txBody>
        </p:sp>
        <p:sp>
          <p:nvSpPr>
            <p:cNvPr id="39958" name="Rectangle 21"/>
            <p:cNvSpPr>
              <a:spLocks noChangeArrowheads="1"/>
            </p:cNvSpPr>
            <p:nvPr/>
          </p:nvSpPr>
          <p:spPr bwMode="auto">
            <a:xfrm>
              <a:off x="1837" y="3547"/>
              <a:ext cx="43"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1400" i="1"/>
                <a:t>k</a:t>
              </a:r>
              <a:endParaRPr lang="en-US" sz="2400">
                <a:latin typeface="Tahoma" pitchFamily="34" charset="0"/>
              </a:endParaRPr>
            </a:p>
          </p:txBody>
        </p:sp>
        <p:sp>
          <p:nvSpPr>
            <p:cNvPr id="39959" name="Rectangle 22"/>
            <p:cNvSpPr>
              <a:spLocks noChangeArrowheads="1"/>
            </p:cNvSpPr>
            <p:nvPr/>
          </p:nvSpPr>
          <p:spPr bwMode="auto">
            <a:xfrm>
              <a:off x="1749" y="3693"/>
              <a:ext cx="10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400" i="1"/>
                <a:t>R</a:t>
              </a:r>
              <a:endParaRPr lang="en-US" sz="2400">
                <a:latin typeface="Tahoma" pitchFamily="34" charset="0"/>
              </a:endParaRPr>
            </a:p>
          </p:txBody>
        </p:sp>
        <p:sp>
          <p:nvSpPr>
            <p:cNvPr id="39960" name="Rectangle 23"/>
            <p:cNvSpPr>
              <a:spLocks noChangeArrowheads="1"/>
            </p:cNvSpPr>
            <p:nvPr/>
          </p:nvSpPr>
          <p:spPr bwMode="auto">
            <a:xfrm>
              <a:off x="1702" y="3429"/>
              <a:ext cx="11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400" i="1"/>
                <a:t>D</a:t>
              </a:r>
              <a:endParaRPr lang="en-US" sz="2400">
                <a:latin typeface="Tahoma" pitchFamily="34" charset="0"/>
              </a:endParaRPr>
            </a:p>
          </p:txBody>
        </p:sp>
        <p:sp>
          <p:nvSpPr>
            <p:cNvPr id="39961" name="Rectangle 24"/>
            <p:cNvSpPr>
              <a:spLocks noChangeArrowheads="1"/>
            </p:cNvSpPr>
            <p:nvPr/>
          </p:nvSpPr>
          <p:spPr bwMode="auto">
            <a:xfrm>
              <a:off x="1665" y="3132"/>
              <a:ext cx="8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400" i="1"/>
                <a:t>1</a:t>
              </a:r>
              <a:endParaRPr lang="en-US" sz="2400">
                <a:latin typeface="Tahoma" pitchFamily="34" charset="0"/>
              </a:endParaRPr>
            </a:p>
          </p:txBody>
        </p:sp>
        <p:sp>
          <p:nvSpPr>
            <p:cNvPr id="39962" name="Rectangle 25"/>
            <p:cNvSpPr>
              <a:spLocks noChangeArrowheads="1"/>
            </p:cNvSpPr>
            <p:nvPr/>
          </p:nvSpPr>
          <p:spPr bwMode="auto">
            <a:xfrm>
              <a:off x="1032" y="3402"/>
              <a:ext cx="5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400" i="1"/>
                <a:t>I</a:t>
              </a:r>
              <a:endParaRPr lang="en-US" sz="2400">
                <a:latin typeface="Tahoma" pitchFamily="34" charset="0"/>
              </a:endParaRPr>
            </a:p>
          </p:txBody>
        </p:sp>
        <p:sp>
          <p:nvSpPr>
            <p:cNvPr id="39963" name="Rectangle 26"/>
            <p:cNvSpPr>
              <a:spLocks noChangeArrowheads="1"/>
            </p:cNvSpPr>
            <p:nvPr/>
          </p:nvSpPr>
          <p:spPr bwMode="auto">
            <a:xfrm>
              <a:off x="999" y="3132"/>
              <a:ext cx="10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2400" i="1"/>
                <a:t>C</a:t>
              </a:r>
              <a:endParaRPr lang="en-US" sz="2400">
                <a:latin typeface="Tahoma" pitchFamily="34" charset="0"/>
              </a:endParaRPr>
            </a:p>
          </p:txBody>
        </p:sp>
        <p:sp>
          <p:nvSpPr>
            <p:cNvPr id="39964" name="Rectangle 27"/>
            <p:cNvSpPr>
              <a:spLocks noChangeArrowheads="1"/>
            </p:cNvSpPr>
            <p:nvPr/>
          </p:nvSpPr>
          <p:spPr bwMode="auto">
            <a:xfrm>
              <a:off x="1500" y="3800"/>
              <a:ext cx="48"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1400"/>
                <a:t>1</a:t>
              </a:r>
              <a:endParaRPr lang="en-US" sz="2400">
                <a:latin typeface="Tahoma" pitchFamily="34" charset="0"/>
              </a:endParaRPr>
            </a:p>
          </p:txBody>
        </p:sp>
        <p:sp>
          <p:nvSpPr>
            <p:cNvPr id="39965" name="Rectangle 28"/>
            <p:cNvSpPr>
              <a:spLocks noChangeArrowheads="1"/>
            </p:cNvSpPr>
            <p:nvPr/>
          </p:nvSpPr>
          <p:spPr bwMode="auto">
            <a:xfrm>
              <a:off x="2024" y="3372"/>
              <a:ext cx="9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Char char="•"/>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Char char="–"/>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Char char="•"/>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Times New Roman"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itchFamily="18" charset="0"/>
                  <a:ea typeface="+mn-ea"/>
                  <a:cs typeface="+mn-cs"/>
                </a:defRPr>
              </a:lvl9pPr>
            </a:lstStyle>
            <a:p>
              <a:pPr eaLnBrk="1" hangingPunct="1">
                <a:spcBef>
                  <a:spcPct val="0"/>
                </a:spcBef>
                <a:buFontTx/>
                <a:buNone/>
              </a:pPr>
              <a:r>
                <a:rPr lang="en-US" sz="1400" i="1">
                  <a:latin typeface="Symbol" panose="05050102010706020507" pitchFamily="18" charset="2"/>
                </a:rPr>
                <a:t>-g</a:t>
              </a:r>
              <a:endParaRPr lang="en-US" sz="2400">
                <a:latin typeface="Tahoma" pitchFamily="34" charset="0"/>
              </a:endParaRPr>
            </a:p>
          </p:txBody>
        </p:sp>
      </p:grpSp>
    </p:spTree>
    <p:extLst>
      <p:ext uri="{BB962C8B-B14F-4D97-AF65-F5344CB8AC3E}">
        <p14:creationId xmlns:p14="http://schemas.microsoft.com/office/powerpoint/2010/main" val="3888525592"/>
      </p:ext>
    </p:extLst>
  </p:cSld>
  <p:clrMapOvr>
    <a:masterClrMapping/>
  </p:clrMapOvr>
  <p:transition spd="med">
    <p:zoom/>
  </p:transition>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Content Placeholder 4">
            <a:extLst>
              <a:ext uri="{FF2B5EF4-FFF2-40B4-BE49-F238E27FC236}">
                <a16:creationId xmlns:a16="http://schemas.microsoft.com/office/drawing/2014/main" xmlns="" id="{DB2D978A-A913-4E22-A983-4E0E8F82429D}"/>
              </a:ext>
            </a:extLst>
          </p:cNvPr>
          <p:cNvPicPr>
            <a:picLocks noGrp="1" noChangeAspect="1"/>
          </p:cNvPicPr>
          <p:nvPr>
            <p:ph idx="1"/>
          </p:nvPr>
        </p:nvPicPr>
        <p:blipFill>
          <a:blip r:embed="rId2"/>
          <a:stretch>
            <a:fillRect/>
          </a:stretch>
        </p:blipFill>
        <p:spPr>
          <a:xfrm>
            <a:off x="2591889" y="948070"/>
            <a:ext cx="7008223" cy="5638800"/>
          </a:xfrm>
          <a:prstGeom prst="rect">
            <a:avLst/>
          </a:prstGeom>
        </p:spPr>
      </p:pic>
      <p:sp>
        <p:nvSpPr>
          <p:cNvPr id="4" name="Slide Number Placeholder 3">
            <a:extLst>
              <a:ext uri="{FF2B5EF4-FFF2-40B4-BE49-F238E27FC236}">
                <a16:creationId xmlns:a16="http://schemas.microsoft.com/office/drawing/2014/main" xmlns="" id="{404DF40B-7BEE-44CF-9F54-1D508EA95990}"/>
              </a:ext>
            </a:extLst>
          </p:cNvPr>
          <p:cNvSpPr>
            <a:spLocks noGrp="1"/>
          </p:cNvSpPr>
          <p:nvPr>
            <p:ph type="sldNum" sz="quarter" idx="12"/>
          </p:nvPr>
        </p:nvSpPr>
        <p:spPr/>
        <p:txBody>
          <a:bodyPr/>
          <a:lstStyle/>
          <a:p>
            <a:pPr>
              <a:defRPr/>
            </a:pPr>
            <a:fld id="{F388FE0C-1EF1-40DC-A52C-1696A82DC13C}" type="slidenum">
              <a:rPr lang="en-US" altLang="en-US" smtClean="0"/>
              <a:pPr>
                <a:defRPr/>
              </a:pPr>
              <a:t>98</a:t>
            </a:fld>
            <a:endParaRPr lang="en-US" altLang="en-US"/>
          </a:p>
        </p:txBody>
      </p:sp>
      <p:sp>
        <p:nvSpPr>
          <p:cNvPr id="6" name="Title 1">
            <a:extLst>
              <a:ext uri="{FF2B5EF4-FFF2-40B4-BE49-F238E27FC236}">
                <a16:creationId xmlns:a16="http://schemas.microsoft.com/office/drawing/2014/main" xmlns="" id="{D26ACAC7-3381-4E37-91E7-BD95AD11FE64}"/>
              </a:ext>
            </a:extLst>
          </p:cNvPr>
          <p:cNvSpPr>
            <a:spLocks noGrp="1"/>
          </p:cNvSpPr>
          <p:nvPr>
            <p:ph type="title"/>
          </p:nvPr>
        </p:nvSpPr>
        <p:spPr>
          <a:xfrm>
            <a:off x="2057400" y="111642"/>
            <a:ext cx="7772400" cy="1143000"/>
          </a:xfrm>
        </p:spPr>
        <p:txBody>
          <a:bodyPr/>
          <a:lstStyle/>
          <a:p>
            <a:r>
              <a:rPr lang="en-US" b="1"/>
              <a:t>Cellular Systems</a:t>
            </a:r>
            <a:endParaRPr lang="en-US"/>
          </a:p>
        </p:txBody>
      </p:sp>
      <p:sp>
        <p:nvSpPr>
          <p:cNvPr id="7" name="TextBox 6">
            <a:extLst>
              <a:ext uri="{FF2B5EF4-FFF2-40B4-BE49-F238E27FC236}">
                <a16:creationId xmlns:a16="http://schemas.microsoft.com/office/drawing/2014/main" xmlns="" id="{A5A2B665-B32B-4CB1-B144-657E6937778F}"/>
              </a:ext>
            </a:extLst>
          </p:cNvPr>
          <p:cNvSpPr txBox="1"/>
          <p:nvPr/>
        </p:nvSpPr>
        <p:spPr>
          <a:xfrm>
            <a:off x="1676400" y="1083175"/>
            <a:ext cx="2667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Book -(Vijay Garg)</a:t>
            </a:r>
          </a:p>
        </p:txBody>
      </p:sp>
    </p:spTree>
    <p:extLst>
      <p:ext uri="{BB962C8B-B14F-4D97-AF65-F5344CB8AC3E}">
        <p14:creationId xmlns:p14="http://schemas.microsoft.com/office/powerpoint/2010/main" val="2198968346"/>
      </p:ext>
    </p:extLst>
  </p:cSld>
  <p:clrMapOvr>
    <a:masterClrMapping/>
  </p:clrMapOvr>
  <p:transition/>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Slide Number Placeholder 3">
            <a:extLst>
              <a:ext uri="{FF2B5EF4-FFF2-40B4-BE49-F238E27FC236}">
                <a16:creationId xmlns:a16="http://schemas.microsoft.com/office/drawing/2014/main" xmlns="" id="{2153B99D-1E61-4EAD-B801-642C7B64C1B9}"/>
              </a:ext>
            </a:extLst>
          </p:cNvPr>
          <p:cNvSpPr>
            <a:spLocks noGrp="1"/>
          </p:cNvSpPr>
          <p:nvPr>
            <p:ph type="sldNum" sz="quarter" idx="12"/>
          </p:nvPr>
        </p:nvSpPr>
        <p:spPr/>
        <p:txBody>
          <a:bodyPr/>
          <a:lstStyle/>
          <a:p>
            <a:pPr>
              <a:defRPr/>
            </a:pPr>
            <a:fld id="{F388FE0C-1EF1-40DC-A52C-1696A82DC13C}" type="slidenum">
              <a:rPr lang="en-US" altLang="en-US" smtClean="0"/>
              <a:pPr>
                <a:defRPr/>
              </a:pPr>
              <a:t>99</a:t>
            </a:fld>
            <a:endParaRPr lang="en-US" altLang="en-US"/>
          </a:p>
        </p:txBody>
      </p:sp>
      <p:pic>
        <p:nvPicPr>
          <p:cNvPr id="7" name="Picture 6">
            <a:extLst>
              <a:ext uri="{FF2B5EF4-FFF2-40B4-BE49-F238E27FC236}">
                <a16:creationId xmlns:a16="http://schemas.microsoft.com/office/drawing/2014/main" xmlns="" id="{5DF857D8-65E4-44F4-A9D1-532C109FC2B7}"/>
              </a:ext>
            </a:extLst>
          </p:cNvPr>
          <p:cNvPicPr>
            <a:picLocks noChangeAspect="1"/>
          </p:cNvPicPr>
          <p:nvPr/>
        </p:nvPicPr>
        <p:blipFill>
          <a:blip r:embed="rId2"/>
          <a:stretch>
            <a:fillRect/>
          </a:stretch>
        </p:blipFill>
        <p:spPr>
          <a:xfrm>
            <a:off x="1638300" y="163034"/>
            <a:ext cx="8915400" cy="3371219"/>
          </a:xfrm>
          <a:prstGeom prst="rect">
            <a:avLst/>
          </a:prstGeom>
        </p:spPr>
      </p:pic>
      <p:pic>
        <p:nvPicPr>
          <p:cNvPr id="8" name="Picture 7">
            <a:extLst>
              <a:ext uri="{FF2B5EF4-FFF2-40B4-BE49-F238E27FC236}">
                <a16:creationId xmlns:a16="http://schemas.microsoft.com/office/drawing/2014/main" xmlns="" id="{CC203B15-27D2-4CC2-8AB0-DB327567616C}"/>
              </a:ext>
            </a:extLst>
          </p:cNvPr>
          <p:cNvPicPr>
            <a:picLocks noChangeAspect="1"/>
          </p:cNvPicPr>
          <p:nvPr/>
        </p:nvPicPr>
        <p:blipFill>
          <a:blip r:embed="rId3"/>
          <a:stretch>
            <a:fillRect/>
          </a:stretch>
        </p:blipFill>
        <p:spPr>
          <a:xfrm>
            <a:off x="3505200" y="3390205"/>
            <a:ext cx="4190476" cy="3304762"/>
          </a:xfrm>
          <a:prstGeom prst="rect">
            <a:avLst/>
          </a:prstGeom>
        </p:spPr>
      </p:pic>
    </p:spTree>
    <p:extLst>
      <p:ext uri="{BB962C8B-B14F-4D97-AF65-F5344CB8AC3E}">
        <p14:creationId xmlns:p14="http://schemas.microsoft.com/office/powerpoint/2010/main" val="3806357896"/>
      </p:ext>
    </p:extLst>
  </p:cSld>
  <p:clrMapOvr>
    <a:masterClrMapping/>
  </p:clrMapOvr>
  <p:transition/>
  <p:timing/>
</p:sld>
</file>

<file path=ppt/tags/tag1.xml><?xml version="1.0" encoding="utf-8"?>
<p:tagLst xmlns:p="http://schemas.openxmlformats.org/presentationml/2006/main">
  <p:tag name="AS_NET" val="6.0.22"/>
  <p:tag name="AS_OS" val="Unix 6.2.0.1011"/>
  <p:tag name="AS_RELEASE_DATE" val="2023.01.14"/>
  <p:tag name="AS_TITLE" val="Aspose.Slides for .NET5"/>
  <p:tag name="AS_VERSION" val="23.1"/>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charset="0"/>
        <a:ea typeface="Times New Roman"/>
        <a:cs typeface="Arial"/>
      </a:majorFont>
      <a:minorFont>
        <a:latin typeface="Times New Roman" charset="0"/>
        <a:ea typeface="Times New Roman"/>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620</Paragraphs>
  <Slides>107</Slides>
  <Notes>41</Notes>
  <TotalTime>1</TotalTime>
  <HiddenSlides>0</HiddenSlides>
  <MMClips>0</MMClips>
  <ScaleCrop>0</ScaleCrop>
  <HeadingPairs>
    <vt:vector baseType="variant" size="6">
      <vt:variant>
        <vt:lpstr>Fonts used</vt:lpstr>
      </vt:variant>
      <vt:variant>
        <vt:i4>18</vt:i4>
      </vt:variant>
      <vt:variant>
        <vt:lpstr>Theme</vt:lpstr>
      </vt:variant>
      <vt:variant>
        <vt:i4>1</vt:i4>
      </vt:variant>
      <vt:variant>
        <vt:lpstr>Slide Titles</vt:lpstr>
      </vt:variant>
      <vt:variant>
        <vt:i4>107</vt:i4>
      </vt:variant>
    </vt:vector>
  </HeadingPairs>
  <TitlesOfParts>
    <vt:vector baseType="lpstr" size="126">
      <vt:lpstr>Arial</vt:lpstr>
      <vt:lpstr>Calibri</vt:lpstr>
      <vt:lpstr>Gill Sans MT</vt:lpstr>
      <vt:lpstr>Wingdings</vt:lpstr>
      <vt:lpstr>Times New Roman</vt:lpstr>
      <vt:lpstr>ＭＳ Ｐゴシック</vt:lpstr>
      <vt:lpstr>MS PGothic</vt:lpstr>
      <vt:lpstr>Comic Sans MS</vt:lpstr>
      <vt:lpstr>宋体</vt:lpstr>
      <vt:lpstr>PMingLiU</vt:lpstr>
      <vt:lpstr>Calibri Light</vt:lpstr>
      <vt:lpstr>新細明體</vt:lpstr>
      <vt:lpstr>Monotype Sorts</vt:lpstr>
      <vt:lpstr>Tahoma</vt:lpstr>
      <vt:lpstr>Symbol</vt:lpstr>
      <vt:lpstr>Sabon-Italic</vt:lpstr>
      <vt:lpstr>MathematicalPi-One</vt:lpstr>
      <vt:lpstr>Sabon-Roman</vt:lpstr>
      <vt:lpstr>Office Theme</vt:lpstr>
      <vt:lpstr>Wireless Network </vt:lpstr>
      <vt:lpstr>Wireless Network </vt:lpstr>
      <vt:lpstr>Wireless Network </vt:lpstr>
      <vt:lpstr>Devices commonly used for wireless networking</vt:lpstr>
      <vt:lpstr>Devices commonly used for wireless networking</vt:lpstr>
      <vt:lpstr>Why Wireless?</vt:lpstr>
      <vt:lpstr>Limitations of Wireless Networks</vt:lpstr>
      <vt:lpstr>Wireless Challenges that comes up when working with wireless equipment</vt:lpstr>
      <vt:lpstr>Wireless Challenges?</vt:lpstr>
      <vt:lpstr>Wireless network taxonomy/ classification</vt:lpstr>
      <vt:lpstr>Wireless Network Classification</vt:lpstr>
      <vt:lpstr>Wireless Network Classification</vt:lpstr>
      <vt:lpstr>Wireless Network Classification</vt:lpstr>
      <vt:lpstr>Bluetooth</vt:lpstr>
      <vt:lpstr>Bluetooth</vt:lpstr>
      <vt:lpstr>IrDA</vt:lpstr>
      <vt:lpstr>Zigbee</vt:lpstr>
      <vt:lpstr>UWB</vt:lpstr>
      <vt:lpstr>PowerPoint Presentation</vt:lpstr>
      <vt:lpstr>PowerPoint Presentation</vt:lpstr>
      <vt:lpstr>PowerPoint Presentation</vt:lpstr>
      <vt:lpstr>PowerPoint Presentation</vt:lpstr>
      <vt:lpstr>PowerPoint Presentation</vt:lpstr>
      <vt:lpstr>PowerPoint Presentation</vt:lpstr>
      <vt:lpstr>Wireless Wide-Area Network (WWAN) </vt:lpstr>
      <vt:lpstr>PowerPoint Presentation</vt:lpstr>
      <vt:lpstr>PowerPoint Presentation</vt:lpstr>
      <vt:lpstr>PowerPoint Presentation</vt:lpstr>
      <vt:lpstr>Wireless Link Characteristics </vt:lpstr>
      <vt:lpstr>Wireless Link Characteristics: Physical-layer characteristics </vt:lpstr>
      <vt:lpstr>Wireless Link Characteristics: Physical-layer characteristics </vt:lpstr>
      <vt:lpstr>PowerPoint Presentation</vt:lpstr>
      <vt:lpstr>Wireless Link Characteristics: Physical-layer characteristics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 we mentioned here is called Hidden Terminal Problem</vt:lpstr>
      <vt:lpstr>PowerPoint Presentation</vt:lpstr>
      <vt:lpstr>PowerPoint Presentation</vt:lpstr>
      <vt:lpstr>PowerPoint Presentation</vt:lpstr>
      <vt:lpstr>PowerPoint Presentation</vt:lpstr>
      <vt:lpstr>PowerPoint Presentation</vt:lpstr>
      <vt:lpstr>Handoff Region</vt:lpstr>
      <vt:lpstr>PowerPoint Presentation</vt:lpstr>
      <vt:lpstr>PowerPoint Presentation</vt:lpstr>
      <vt:lpstr>Multiple Access Techniques</vt:lpstr>
      <vt:lpstr>Multiple Access Techniques</vt:lpstr>
      <vt:lpstr>FDMA</vt:lpstr>
      <vt:lpstr>FDMA-advantages</vt:lpstr>
      <vt:lpstr>FDMA-Disadvantages</vt:lpstr>
      <vt:lpstr>Numbers of Channels in FDMA</vt:lpstr>
      <vt:lpstr>TDMA</vt:lpstr>
      <vt:lpstr>PowerPoint Presentation</vt:lpstr>
      <vt:lpstr>TDMA</vt:lpstr>
      <vt:lpstr>Features of TDMA</vt:lpstr>
      <vt:lpstr>Features of TDMA</vt:lpstr>
      <vt:lpstr>Disadvantages</vt:lpstr>
      <vt:lpstr>Number of channels in TDMA system</vt:lpstr>
      <vt:lpstr>Number of channels in TDMA system</vt:lpstr>
      <vt:lpstr>Multiple Access Spectral Efficiency</vt:lpstr>
      <vt:lpstr>PowerPoint Presentation</vt:lpstr>
      <vt:lpstr>PowerPoint Presentation</vt:lpstr>
      <vt:lpstr>Problem</vt:lpstr>
      <vt:lpstr>Direct Sequence Multiple Access(DSMA)</vt:lpstr>
      <vt:lpstr>Direct Sequence Multiple Access(DSMA)</vt:lpstr>
      <vt:lpstr>Frequency Hopped Multiple Access (FHMA)</vt:lpstr>
      <vt:lpstr>Frequency Hopped Multiple Access (FHMA)</vt:lpstr>
      <vt:lpstr>PN Sequences</vt:lpstr>
      <vt:lpstr>Linear-feedback shift register</vt:lpstr>
      <vt:lpstr>Linear-feedback shift register</vt:lpstr>
      <vt:lpstr>Linear-feedback shift register</vt:lpstr>
      <vt:lpstr>Linear-feedback shift register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Frequency Reuse Distance</vt:lpstr>
      <vt:lpstr>PowerPoint Presentation</vt:lpstr>
      <vt:lpstr>PowerPoint Presentation</vt:lpstr>
      <vt:lpstr>PowerPoint Presentation</vt:lpstr>
      <vt:lpstr>PowerPoint Presentation</vt:lpstr>
      <vt:lpstr>PowerPoint Presentation</vt:lpstr>
      <vt:lpstr>Co-channel Interference</vt:lpstr>
      <vt:lpstr>Cellular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23.0100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2023-09-20T16:33:55.342</cp:lastPrinted>
  <dcterms:created xsi:type="dcterms:W3CDTF">2023-09-20T16:33:55Z</dcterms:created>
  <dcterms:modified xsi:type="dcterms:W3CDTF">2023-09-20T16:34:00Z</dcterms:modified>
</cp:coreProperties>
</file>